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80" r:id="rId5"/>
    <p:sldId id="259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60" r:id="rId14"/>
    <p:sldId id="262" r:id="rId15"/>
    <p:sldId id="263" r:id="rId16"/>
    <p:sldId id="264" r:id="rId17"/>
    <p:sldId id="265" r:id="rId18"/>
    <p:sldId id="266" r:id="rId19"/>
    <p:sldId id="267" r:id="rId20"/>
    <p:sldId id="268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819A0D-A15E-3096-0D3B-39FE807D5BB2}" name="Boelen, F. (Fleur)" initials="" userId="S::f.boelen@umcutrecht.nl::701af6a2-9325-499a-b7df-308c984497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86EDD-999E-429D-AD7F-2D54FFED7EF8}" v="20" dt="2025-07-21T10:54:36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9"/>
    <p:restoredTop sz="94648"/>
  </p:normalViewPr>
  <p:slideViewPr>
    <p:cSldViewPr snapToGrid="0">
      <p:cViewPr varScale="1">
        <p:scale>
          <a:sx n="155" d="100"/>
          <a:sy n="155" d="100"/>
        </p:scale>
        <p:origin x="16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brands, M.C. (Michele)" userId="S::m.c.gerbrands@umcutrecht.nl::2aeef156-e873-4576-a313-3ed18d579920" providerId="AD" clId="Web-{CF788316-A1B7-4F01-8CFB-52AF3282DC32}"/>
    <pc:docChg chg="modSld sldOrd">
      <pc:chgData name="Gerbrands, M.C. (Michele)" userId="S::m.c.gerbrands@umcutrecht.nl::2aeef156-e873-4576-a313-3ed18d579920" providerId="AD" clId="Web-{CF788316-A1B7-4F01-8CFB-52AF3282DC32}" dt="2024-04-05T13:13:42.914" v="306" actId="1076"/>
      <pc:docMkLst>
        <pc:docMk/>
      </pc:docMkLst>
      <pc:sldChg chg="addSp delSp modSp mod setBg">
        <pc:chgData name="Gerbrands, M.C. (Michele)" userId="S::m.c.gerbrands@umcutrecht.nl::2aeef156-e873-4576-a313-3ed18d579920" providerId="AD" clId="Web-{CF788316-A1B7-4F01-8CFB-52AF3282DC32}" dt="2024-04-05T12:51:19.958" v="8"/>
        <pc:sldMkLst>
          <pc:docMk/>
          <pc:sldMk cId="858244613" sldId="256"/>
        </pc:sldMkLst>
        <pc:spChg chg="mod">
          <ac:chgData name="Gerbrands, M.C. (Michele)" userId="S::m.c.gerbrands@umcutrecht.nl::2aeef156-e873-4576-a313-3ed18d579920" providerId="AD" clId="Web-{CF788316-A1B7-4F01-8CFB-52AF3282DC32}" dt="2024-04-05T12:51:19.958" v="8"/>
          <ac:spMkLst>
            <pc:docMk/>
            <pc:sldMk cId="858244613" sldId="256"/>
            <ac:spMk id="2" creationId="{328317C9-851A-5921-4C3D-240D7A26AA12}"/>
          </ac:spMkLst>
        </pc:spChg>
        <pc:spChg chg="mod">
          <ac:chgData name="Gerbrands, M.C. (Michele)" userId="S::m.c.gerbrands@umcutrecht.nl::2aeef156-e873-4576-a313-3ed18d579920" providerId="AD" clId="Web-{CF788316-A1B7-4F01-8CFB-52AF3282DC32}" dt="2024-04-05T12:51:19.958" v="8"/>
          <ac:spMkLst>
            <pc:docMk/>
            <pc:sldMk cId="858244613" sldId="256"/>
            <ac:spMk id="3" creationId="{50EBE99A-793C-B9FE-95DC-B8485AE45DE1}"/>
          </ac:spMkLst>
        </pc:spChg>
        <pc:spChg chg="add del mod">
          <ac:chgData name="Gerbrands, M.C. (Michele)" userId="S::m.c.gerbrands@umcutrecht.nl::2aeef156-e873-4576-a313-3ed18d579920" providerId="AD" clId="Web-{CF788316-A1B7-4F01-8CFB-52AF3282DC32}" dt="2024-04-05T12:51:14.801" v="6"/>
          <ac:spMkLst>
            <pc:docMk/>
            <pc:sldMk cId="858244613" sldId="256"/>
            <ac:spMk id="5" creationId="{3A69142A-4F59-806F-92AA-1ECCFCB483B0}"/>
          </ac:spMkLst>
        </pc:spChg>
        <pc:spChg chg="add">
          <ac:chgData name="Gerbrands, M.C. (Michele)" userId="S::m.c.gerbrands@umcutrecht.nl::2aeef156-e873-4576-a313-3ed18d579920" providerId="AD" clId="Web-{CF788316-A1B7-4F01-8CFB-52AF3282DC32}" dt="2024-04-05T12:51:19.958" v="8"/>
          <ac:spMkLst>
            <pc:docMk/>
            <pc:sldMk cId="858244613" sldId="256"/>
            <ac:spMk id="9" creationId="{7DA3C418-758E-4180-A5D0-8655D6804587}"/>
          </ac:spMkLst>
        </pc:spChg>
        <pc:spChg chg="add">
          <ac:chgData name="Gerbrands, M.C. (Michele)" userId="S::m.c.gerbrands@umcutrecht.nl::2aeef156-e873-4576-a313-3ed18d579920" providerId="AD" clId="Web-{CF788316-A1B7-4F01-8CFB-52AF3282DC32}" dt="2024-04-05T12:51:19.958" v="8"/>
          <ac:spMkLst>
            <pc:docMk/>
            <pc:sldMk cId="858244613" sldId="256"/>
            <ac:spMk id="11" creationId="{28C8EF06-5EC3-4883-AFAF-D74FF46550FB}"/>
          </ac:spMkLst>
        </pc:spChg>
        <pc:picChg chg="add del mod">
          <ac:chgData name="Gerbrands, M.C. (Michele)" userId="S::m.c.gerbrands@umcutrecht.nl::2aeef156-e873-4576-a313-3ed18d579920" providerId="AD" clId="Web-{CF788316-A1B7-4F01-8CFB-52AF3282DC32}" dt="2024-04-05T12:51:14.801" v="7"/>
          <ac:picMkLst>
            <pc:docMk/>
            <pc:sldMk cId="858244613" sldId="256"/>
            <ac:picMk id="4" creationId="{563F391F-B34F-4E50-6E3B-685F2D024D0A}"/>
          </ac:picMkLst>
        </pc:picChg>
        <pc:picChg chg="add">
          <ac:chgData name="Gerbrands, M.C. (Michele)" userId="S::m.c.gerbrands@umcutrecht.nl::2aeef156-e873-4576-a313-3ed18d579920" providerId="AD" clId="Web-{CF788316-A1B7-4F01-8CFB-52AF3282DC32}" dt="2024-04-05T12:51:19.958" v="8"/>
          <ac:picMkLst>
            <pc:docMk/>
            <pc:sldMk cId="858244613" sldId="256"/>
            <ac:picMk id="6" creationId="{D3D7B1DF-3F53-F15E-9FE7-4DF5D8287448}"/>
          </ac:picMkLst>
        </pc:picChg>
      </pc:sldChg>
      <pc:sldChg chg="addSp modSp ord">
        <pc:chgData name="Gerbrands, M.C. (Michele)" userId="S::m.c.gerbrands@umcutrecht.nl::2aeef156-e873-4576-a313-3ed18d579920" providerId="AD" clId="Web-{CF788316-A1B7-4F01-8CFB-52AF3282DC32}" dt="2024-04-05T12:58:09.067" v="100" actId="20577"/>
        <pc:sldMkLst>
          <pc:docMk/>
          <pc:sldMk cId="285489004" sldId="257"/>
        </pc:sldMkLst>
        <pc:spChg chg="mod">
          <ac:chgData name="Gerbrands, M.C. (Michele)" userId="S::m.c.gerbrands@umcutrecht.nl::2aeef156-e873-4576-a313-3ed18d579920" providerId="AD" clId="Web-{CF788316-A1B7-4F01-8CFB-52AF3282DC32}" dt="2024-04-05T12:58:09.067" v="100" actId="20577"/>
          <ac:spMkLst>
            <pc:docMk/>
            <pc:sldMk cId="285489004" sldId="257"/>
            <ac:spMk id="3" creationId="{BE0714F7-8389-2276-6C76-B3997C4C484B}"/>
          </ac:spMkLst>
        </pc:spChg>
        <pc:picChg chg="add mod">
          <ac:chgData name="Gerbrands, M.C. (Michele)" userId="S::m.c.gerbrands@umcutrecht.nl::2aeef156-e873-4576-a313-3ed18d579920" providerId="AD" clId="Web-{CF788316-A1B7-4F01-8CFB-52AF3282DC32}" dt="2024-04-05T12:57:11.299" v="93" actId="1076"/>
          <ac:picMkLst>
            <pc:docMk/>
            <pc:sldMk cId="285489004" sldId="257"/>
            <ac:picMk id="5" creationId="{B6E972FD-04C0-D9A2-F9A6-864C0778F5F7}"/>
          </ac:picMkLst>
        </pc:picChg>
      </pc:sldChg>
      <pc:sldChg chg="addSp modSp">
        <pc:chgData name="Gerbrands, M.C. (Michele)" userId="S::m.c.gerbrands@umcutrecht.nl::2aeef156-e873-4576-a313-3ed18d579920" providerId="AD" clId="Web-{CF788316-A1B7-4F01-8CFB-52AF3282DC32}" dt="2024-04-05T12:59:31.117" v="104" actId="20577"/>
        <pc:sldMkLst>
          <pc:docMk/>
          <pc:sldMk cId="2526379130" sldId="258"/>
        </pc:sldMkLst>
        <pc:spChg chg="mod">
          <ac:chgData name="Gerbrands, M.C. (Michele)" userId="S::m.c.gerbrands@umcutrecht.nl::2aeef156-e873-4576-a313-3ed18d579920" providerId="AD" clId="Web-{CF788316-A1B7-4F01-8CFB-52AF3282DC32}" dt="2024-04-05T12:59:31.117" v="104" actId="20577"/>
          <ac:spMkLst>
            <pc:docMk/>
            <pc:sldMk cId="2526379130" sldId="258"/>
            <ac:spMk id="3" creationId="{F121D003-AFFF-B549-09D1-2486BAEEE97B}"/>
          </ac:spMkLst>
        </pc:spChg>
        <pc:picChg chg="add mod">
          <ac:chgData name="Gerbrands, M.C. (Michele)" userId="S::m.c.gerbrands@umcutrecht.nl::2aeef156-e873-4576-a313-3ed18d579920" providerId="AD" clId="Web-{CF788316-A1B7-4F01-8CFB-52AF3282DC32}" dt="2024-04-05T12:53:26.822" v="16" actId="1076"/>
          <ac:picMkLst>
            <pc:docMk/>
            <pc:sldMk cId="2526379130" sldId="258"/>
            <ac:picMk id="5" creationId="{4F4AE6A4-3AA2-E656-7A9B-577D5108DE85}"/>
          </ac:picMkLst>
        </pc:picChg>
      </pc:sldChg>
      <pc:sldChg chg="addSp modSp">
        <pc:chgData name="Gerbrands, M.C. (Michele)" userId="S::m.c.gerbrands@umcutrecht.nl::2aeef156-e873-4576-a313-3ed18d579920" providerId="AD" clId="Web-{CF788316-A1B7-4F01-8CFB-52AF3282DC32}" dt="2024-04-05T13:00:46.744" v="137" actId="20577"/>
        <pc:sldMkLst>
          <pc:docMk/>
          <pc:sldMk cId="3061559895" sldId="260"/>
        </pc:sldMkLst>
        <pc:spChg chg="mod">
          <ac:chgData name="Gerbrands, M.C. (Michele)" userId="S::m.c.gerbrands@umcutrecht.nl::2aeef156-e873-4576-a313-3ed18d579920" providerId="AD" clId="Web-{CF788316-A1B7-4F01-8CFB-52AF3282DC32}" dt="2024-04-05T13:00:46.744" v="137" actId="20577"/>
          <ac:spMkLst>
            <pc:docMk/>
            <pc:sldMk cId="3061559895" sldId="260"/>
            <ac:spMk id="3" creationId="{8C39EB00-4A0C-D0DC-7644-9676DDF7A2C6}"/>
          </ac:spMkLst>
        </pc:spChg>
        <pc:picChg chg="add mod">
          <ac:chgData name="Gerbrands, M.C. (Michele)" userId="S::m.c.gerbrands@umcutrecht.nl::2aeef156-e873-4576-a313-3ed18d579920" providerId="AD" clId="Web-{CF788316-A1B7-4F01-8CFB-52AF3282DC32}" dt="2024-04-05T12:53:56.589" v="18" actId="1076"/>
          <ac:picMkLst>
            <pc:docMk/>
            <pc:sldMk cId="3061559895" sldId="260"/>
            <ac:picMk id="5" creationId="{1064E755-177C-0C8A-8D88-11A0C30B9E4D}"/>
          </ac:picMkLst>
        </pc:picChg>
      </pc:sldChg>
      <pc:sldChg chg="addSp modSp">
        <pc:chgData name="Gerbrands, M.C. (Michele)" userId="S::m.c.gerbrands@umcutrecht.nl::2aeef156-e873-4576-a313-3ed18d579920" providerId="AD" clId="Web-{CF788316-A1B7-4F01-8CFB-52AF3282DC32}" dt="2024-04-05T13:01:23.871" v="139" actId="20577"/>
        <pc:sldMkLst>
          <pc:docMk/>
          <pc:sldMk cId="1244944515" sldId="261"/>
        </pc:sldMkLst>
        <pc:spChg chg="mod">
          <ac:chgData name="Gerbrands, M.C. (Michele)" userId="S::m.c.gerbrands@umcutrecht.nl::2aeef156-e873-4576-a313-3ed18d579920" providerId="AD" clId="Web-{CF788316-A1B7-4F01-8CFB-52AF3282DC32}" dt="2024-04-05T13:01:23.871" v="139" actId="20577"/>
          <ac:spMkLst>
            <pc:docMk/>
            <pc:sldMk cId="1244944515" sldId="261"/>
            <ac:spMk id="3" creationId="{6746F415-C479-568F-90B6-974CF812E38F}"/>
          </ac:spMkLst>
        </pc:spChg>
        <pc:picChg chg="add mod">
          <ac:chgData name="Gerbrands, M.C. (Michele)" userId="S::m.c.gerbrands@umcutrecht.nl::2aeef156-e873-4576-a313-3ed18d579920" providerId="AD" clId="Web-{CF788316-A1B7-4F01-8CFB-52AF3282DC32}" dt="2024-04-05T12:54:24.215" v="24" actId="1076"/>
          <ac:picMkLst>
            <pc:docMk/>
            <pc:sldMk cId="1244944515" sldId="261"/>
            <ac:picMk id="5" creationId="{4071AFFA-6346-4F96-E685-223EC47E5AB8}"/>
          </ac:picMkLst>
        </pc:picChg>
      </pc:sldChg>
      <pc:sldChg chg="addSp delSp modSp">
        <pc:chgData name="Gerbrands, M.C. (Michele)" userId="S::m.c.gerbrands@umcutrecht.nl::2aeef156-e873-4576-a313-3ed18d579920" providerId="AD" clId="Web-{CF788316-A1B7-4F01-8CFB-52AF3282DC32}" dt="2024-04-05T13:10:35.782" v="254" actId="1076"/>
        <pc:sldMkLst>
          <pc:docMk/>
          <pc:sldMk cId="3175970780" sldId="262"/>
        </pc:sldMkLst>
        <pc:spChg chg="mod">
          <ac:chgData name="Gerbrands, M.C. (Michele)" userId="S::m.c.gerbrands@umcutrecht.nl::2aeef156-e873-4576-a313-3ed18d579920" providerId="AD" clId="Web-{CF788316-A1B7-4F01-8CFB-52AF3282DC32}" dt="2024-04-05T13:10:31.172" v="253" actId="20577"/>
          <ac:spMkLst>
            <pc:docMk/>
            <pc:sldMk cId="3175970780" sldId="262"/>
            <ac:spMk id="2" creationId="{ED0A91B0-EB17-71A8-4CB3-24A340AD152D}"/>
          </ac:spMkLst>
        </pc:spChg>
        <pc:spChg chg="del mod">
          <ac:chgData name="Gerbrands, M.C. (Michele)" userId="S::m.c.gerbrands@umcutrecht.nl::2aeef156-e873-4576-a313-3ed18d579920" providerId="AD" clId="Web-{CF788316-A1B7-4F01-8CFB-52AF3282DC32}" dt="2024-04-05T13:03:23.938" v="193"/>
          <ac:spMkLst>
            <pc:docMk/>
            <pc:sldMk cId="3175970780" sldId="262"/>
            <ac:spMk id="3" creationId="{90984013-76BD-229A-4C34-EC2D4B61B82D}"/>
          </ac:spMkLst>
        </pc:spChg>
        <pc:spChg chg="add del mod">
          <ac:chgData name="Gerbrands, M.C. (Michele)" userId="S::m.c.gerbrands@umcutrecht.nl::2aeef156-e873-4576-a313-3ed18d579920" providerId="AD" clId="Web-{CF788316-A1B7-4F01-8CFB-52AF3282DC32}" dt="2024-04-05T13:04:52.441" v="195"/>
          <ac:spMkLst>
            <pc:docMk/>
            <pc:sldMk cId="3175970780" sldId="262"/>
            <ac:spMk id="393" creationId="{D2652DEB-4314-D15D-9206-559454D71323}"/>
          </ac:spMkLst>
        </pc:spChg>
        <pc:spChg chg="add mod">
          <ac:chgData name="Gerbrands, M.C. (Michele)" userId="S::m.c.gerbrands@umcutrecht.nl::2aeef156-e873-4576-a313-3ed18d579920" providerId="AD" clId="Web-{CF788316-A1B7-4F01-8CFB-52AF3282DC32}" dt="2024-04-05T13:10:35.782" v="254" actId="1076"/>
          <ac:spMkLst>
            <pc:docMk/>
            <pc:sldMk cId="3175970780" sldId="262"/>
            <ac:spMk id="847" creationId="{E4407938-4FEE-15A3-13AE-0DD74A4B460A}"/>
          </ac:spMkLst>
        </pc:spChg>
        <pc:graphicFrameChg chg="add mod modGraphic">
          <ac:chgData name="Gerbrands, M.C. (Michele)" userId="S::m.c.gerbrands@umcutrecht.nl::2aeef156-e873-4576-a313-3ed18d579920" providerId="AD" clId="Web-{CF788316-A1B7-4F01-8CFB-52AF3282DC32}" dt="2024-04-05T13:06:05.881" v="227" actId="20577"/>
          <ac:graphicFrameMkLst>
            <pc:docMk/>
            <pc:sldMk cId="3175970780" sldId="262"/>
            <ac:graphicFrameMk id="6" creationId="{63AC52C4-5C4E-BE41-3EC5-3395C48B590E}"/>
          </ac:graphicFrameMkLst>
        </pc:graphicFrameChg>
        <pc:picChg chg="add mod">
          <ac:chgData name="Gerbrands, M.C. (Michele)" userId="S::m.c.gerbrands@umcutrecht.nl::2aeef156-e873-4576-a313-3ed18d579920" providerId="AD" clId="Web-{CF788316-A1B7-4F01-8CFB-52AF3282DC32}" dt="2024-04-05T12:54:30.621" v="26" actId="1076"/>
          <ac:picMkLst>
            <pc:docMk/>
            <pc:sldMk cId="3175970780" sldId="262"/>
            <ac:picMk id="5" creationId="{5B67FFA6-7F40-3284-47FC-81BA568F4AEC}"/>
          </ac:picMkLst>
        </pc:picChg>
        <pc:picChg chg="add del mod">
          <ac:chgData name="Gerbrands, M.C. (Michele)" userId="S::m.c.gerbrands@umcutrecht.nl::2aeef156-e873-4576-a313-3ed18d579920" providerId="AD" clId="Web-{CF788316-A1B7-4F01-8CFB-52AF3282DC32}" dt="2024-04-05T13:08:12.464" v="231"/>
          <ac:picMkLst>
            <pc:docMk/>
            <pc:sldMk cId="3175970780" sldId="262"/>
            <ac:picMk id="832" creationId="{CBBE378D-6878-1A3D-EBDF-AECB0B5E0610}"/>
          </ac:picMkLst>
        </pc:picChg>
        <pc:picChg chg="add mod ord">
          <ac:chgData name="Gerbrands, M.C. (Michele)" userId="S::m.c.gerbrands@umcutrecht.nl::2aeef156-e873-4576-a313-3ed18d579920" providerId="AD" clId="Web-{CF788316-A1B7-4F01-8CFB-52AF3282DC32}" dt="2024-04-05T13:08:50.387" v="237" actId="1076"/>
          <ac:picMkLst>
            <pc:docMk/>
            <pc:sldMk cId="3175970780" sldId="262"/>
            <ac:picMk id="833" creationId="{F933030C-F3B9-E044-8CA0-91FE3F2194FB}"/>
          </ac:picMkLst>
        </pc:picChg>
      </pc:sldChg>
      <pc:sldChg chg="addSp modSp">
        <pc:chgData name="Gerbrands, M.C. (Michele)" userId="S::m.c.gerbrands@umcutrecht.nl::2aeef156-e873-4576-a313-3ed18d579920" providerId="AD" clId="Web-{CF788316-A1B7-4F01-8CFB-52AF3282DC32}" dt="2024-04-05T13:12:14.817" v="292" actId="20577"/>
        <pc:sldMkLst>
          <pc:docMk/>
          <pc:sldMk cId="4260129381" sldId="263"/>
        </pc:sldMkLst>
        <pc:spChg chg="mod">
          <ac:chgData name="Gerbrands, M.C. (Michele)" userId="S::m.c.gerbrands@umcutrecht.nl::2aeef156-e873-4576-a313-3ed18d579920" providerId="AD" clId="Web-{CF788316-A1B7-4F01-8CFB-52AF3282DC32}" dt="2024-04-05T13:12:14.817" v="292" actId="20577"/>
          <ac:spMkLst>
            <pc:docMk/>
            <pc:sldMk cId="4260129381" sldId="263"/>
            <ac:spMk id="2" creationId="{15BB266D-74F7-E097-D217-5AE3D37DA0C2}"/>
          </ac:spMkLst>
        </pc:spChg>
        <pc:picChg chg="add mod">
          <ac:chgData name="Gerbrands, M.C. (Michele)" userId="S::m.c.gerbrands@umcutrecht.nl::2aeef156-e873-4576-a313-3ed18d579920" providerId="AD" clId="Web-{CF788316-A1B7-4F01-8CFB-52AF3282DC32}" dt="2024-04-05T13:12:04.629" v="290" actId="1076"/>
          <ac:picMkLst>
            <pc:docMk/>
            <pc:sldMk cId="4260129381" sldId="263"/>
            <ac:picMk id="5" creationId="{D205E5EF-E4EA-918D-B53C-C8A4DB9FD680}"/>
          </ac:picMkLst>
        </pc:picChg>
      </pc:sldChg>
      <pc:sldChg chg="addSp modSp">
        <pc:chgData name="Gerbrands, M.C. (Michele)" userId="S::m.c.gerbrands@umcutrecht.nl::2aeef156-e873-4576-a313-3ed18d579920" providerId="AD" clId="Web-{CF788316-A1B7-4F01-8CFB-52AF3282DC32}" dt="2024-04-05T13:12:58.584" v="296" actId="1076"/>
        <pc:sldMkLst>
          <pc:docMk/>
          <pc:sldMk cId="2984673453" sldId="264"/>
        </pc:sldMkLst>
        <pc:spChg chg="mod">
          <ac:chgData name="Gerbrands, M.C. (Michele)" userId="S::m.c.gerbrands@umcutrecht.nl::2aeef156-e873-4576-a313-3ed18d579920" providerId="AD" clId="Web-{CF788316-A1B7-4F01-8CFB-52AF3282DC32}" dt="2024-04-05T13:11:57.738" v="288" actId="20577"/>
          <ac:spMkLst>
            <pc:docMk/>
            <pc:sldMk cId="2984673453" sldId="264"/>
            <ac:spMk id="3" creationId="{E508F5D5-4BEB-87C8-3A5F-E2E4FB18271F}"/>
          </ac:spMkLst>
        </pc:spChg>
        <pc:picChg chg="add mod">
          <ac:chgData name="Gerbrands, M.C. (Michele)" userId="S::m.c.gerbrands@umcutrecht.nl::2aeef156-e873-4576-a313-3ed18d579920" providerId="AD" clId="Web-{CF788316-A1B7-4F01-8CFB-52AF3282DC32}" dt="2024-04-05T13:12:58.584" v="296" actId="1076"/>
          <ac:picMkLst>
            <pc:docMk/>
            <pc:sldMk cId="2984673453" sldId="264"/>
            <ac:picMk id="5" creationId="{15754577-15B3-05F7-18B2-403C31361A02}"/>
          </ac:picMkLst>
        </pc:picChg>
      </pc:sldChg>
      <pc:sldChg chg="addSp">
        <pc:chgData name="Gerbrands, M.C. (Michele)" userId="S::m.c.gerbrands@umcutrecht.nl::2aeef156-e873-4576-a313-3ed18d579920" providerId="AD" clId="Web-{CF788316-A1B7-4F01-8CFB-52AF3282DC32}" dt="2024-04-05T13:13:02.100" v="297"/>
        <pc:sldMkLst>
          <pc:docMk/>
          <pc:sldMk cId="3381143915" sldId="265"/>
        </pc:sldMkLst>
        <pc:picChg chg="add">
          <ac:chgData name="Gerbrands, M.C. (Michele)" userId="S::m.c.gerbrands@umcutrecht.nl::2aeef156-e873-4576-a313-3ed18d579920" providerId="AD" clId="Web-{CF788316-A1B7-4F01-8CFB-52AF3282DC32}" dt="2024-04-05T13:13:02.100" v="297"/>
          <ac:picMkLst>
            <pc:docMk/>
            <pc:sldMk cId="3381143915" sldId="265"/>
            <ac:picMk id="5" creationId="{C8A010C5-145C-54BC-99EA-A521A3B1DB80}"/>
          </ac:picMkLst>
        </pc:picChg>
      </pc:sldChg>
      <pc:sldChg chg="addSp modSp">
        <pc:chgData name="Gerbrands, M.C. (Michele)" userId="S::m.c.gerbrands@umcutrecht.nl::2aeef156-e873-4576-a313-3ed18d579920" providerId="AD" clId="Web-{CF788316-A1B7-4F01-8CFB-52AF3282DC32}" dt="2024-04-05T13:13:24.226" v="302" actId="1076"/>
        <pc:sldMkLst>
          <pc:docMk/>
          <pc:sldMk cId="3380566297" sldId="266"/>
        </pc:sldMkLst>
        <pc:spChg chg="mod">
          <ac:chgData name="Gerbrands, M.C. (Michele)" userId="S::m.c.gerbrands@umcutrecht.nl::2aeef156-e873-4576-a313-3ed18d579920" providerId="AD" clId="Web-{CF788316-A1B7-4F01-8CFB-52AF3282DC32}" dt="2024-04-05T13:13:20.663" v="300" actId="14100"/>
          <ac:spMkLst>
            <pc:docMk/>
            <pc:sldMk cId="3380566297" sldId="266"/>
            <ac:spMk id="3" creationId="{AE1C36AC-8D83-813A-59D7-E3F8E4720CD8}"/>
          </ac:spMkLst>
        </pc:spChg>
        <pc:picChg chg="add mod">
          <ac:chgData name="Gerbrands, M.C. (Michele)" userId="S::m.c.gerbrands@umcutrecht.nl::2aeef156-e873-4576-a313-3ed18d579920" providerId="AD" clId="Web-{CF788316-A1B7-4F01-8CFB-52AF3282DC32}" dt="2024-04-05T13:13:24.226" v="302" actId="1076"/>
          <ac:picMkLst>
            <pc:docMk/>
            <pc:sldMk cId="3380566297" sldId="266"/>
            <ac:picMk id="5" creationId="{D07A0E56-51DA-0E7F-DB6F-3EC60F1E64CF}"/>
          </ac:picMkLst>
        </pc:picChg>
      </pc:sldChg>
      <pc:sldChg chg="addSp">
        <pc:chgData name="Gerbrands, M.C. (Michele)" userId="S::m.c.gerbrands@umcutrecht.nl::2aeef156-e873-4576-a313-3ed18d579920" providerId="AD" clId="Web-{CF788316-A1B7-4F01-8CFB-52AF3282DC32}" dt="2024-04-05T13:13:35.835" v="304"/>
        <pc:sldMkLst>
          <pc:docMk/>
          <pc:sldMk cId="1326032263" sldId="267"/>
        </pc:sldMkLst>
        <pc:picChg chg="add">
          <ac:chgData name="Gerbrands, M.C. (Michele)" userId="S::m.c.gerbrands@umcutrecht.nl::2aeef156-e873-4576-a313-3ed18d579920" providerId="AD" clId="Web-{CF788316-A1B7-4F01-8CFB-52AF3282DC32}" dt="2024-04-05T13:13:35.835" v="304"/>
          <ac:picMkLst>
            <pc:docMk/>
            <pc:sldMk cId="1326032263" sldId="267"/>
            <ac:picMk id="5" creationId="{3E774697-5408-4B8F-E580-96DB1324A952}"/>
          </ac:picMkLst>
        </pc:picChg>
      </pc:sldChg>
      <pc:sldChg chg="addSp modSp">
        <pc:chgData name="Gerbrands, M.C. (Michele)" userId="S::m.c.gerbrands@umcutrecht.nl::2aeef156-e873-4576-a313-3ed18d579920" providerId="AD" clId="Web-{CF788316-A1B7-4F01-8CFB-52AF3282DC32}" dt="2024-04-05T13:13:42.914" v="306" actId="1076"/>
        <pc:sldMkLst>
          <pc:docMk/>
          <pc:sldMk cId="536008935" sldId="268"/>
        </pc:sldMkLst>
        <pc:picChg chg="add mod">
          <ac:chgData name="Gerbrands, M.C. (Michele)" userId="S::m.c.gerbrands@umcutrecht.nl::2aeef156-e873-4576-a313-3ed18d579920" providerId="AD" clId="Web-{CF788316-A1B7-4F01-8CFB-52AF3282DC32}" dt="2024-04-05T13:13:42.914" v="306" actId="1076"/>
          <ac:picMkLst>
            <pc:docMk/>
            <pc:sldMk cId="536008935" sldId="268"/>
            <ac:picMk id="5" creationId="{9EC97528-9362-934F-0E65-C250FEF8AAF2}"/>
          </ac:picMkLst>
        </pc:picChg>
      </pc:sldChg>
      <pc:sldChg chg="addSp modSp">
        <pc:chgData name="Gerbrands, M.C. (Michele)" userId="S::m.c.gerbrands@umcutrecht.nl::2aeef156-e873-4576-a313-3ed18d579920" providerId="AD" clId="Web-{CF788316-A1B7-4F01-8CFB-52AF3282DC32}" dt="2024-04-05T13:12:47.615" v="294" actId="1076"/>
        <pc:sldMkLst>
          <pc:docMk/>
          <pc:sldMk cId="2726620980" sldId="269"/>
        </pc:sldMkLst>
        <pc:picChg chg="add mod">
          <ac:chgData name="Gerbrands, M.C. (Michele)" userId="S::m.c.gerbrands@umcutrecht.nl::2aeef156-e873-4576-a313-3ed18d579920" providerId="AD" clId="Web-{CF788316-A1B7-4F01-8CFB-52AF3282DC32}" dt="2024-04-05T13:12:47.615" v="294" actId="1076"/>
          <ac:picMkLst>
            <pc:docMk/>
            <pc:sldMk cId="2726620980" sldId="269"/>
            <ac:picMk id="5" creationId="{3F96B071-771F-C9A6-AC2D-87D73778B5A4}"/>
          </ac:picMkLst>
        </pc:picChg>
      </pc:sldChg>
      <pc:sldChg chg="addSp">
        <pc:chgData name="Gerbrands, M.C. (Michele)" userId="S::m.c.gerbrands@umcutrecht.nl::2aeef156-e873-4576-a313-3ed18d579920" providerId="AD" clId="Web-{CF788316-A1B7-4F01-8CFB-52AF3282DC32}" dt="2024-04-05T13:13:07.131" v="298"/>
        <pc:sldMkLst>
          <pc:docMk/>
          <pc:sldMk cId="286927238" sldId="270"/>
        </pc:sldMkLst>
        <pc:picChg chg="add">
          <ac:chgData name="Gerbrands, M.C. (Michele)" userId="S::m.c.gerbrands@umcutrecht.nl::2aeef156-e873-4576-a313-3ed18d579920" providerId="AD" clId="Web-{CF788316-A1B7-4F01-8CFB-52AF3282DC32}" dt="2024-04-05T13:13:07.131" v="298"/>
          <ac:picMkLst>
            <pc:docMk/>
            <pc:sldMk cId="286927238" sldId="270"/>
            <ac:picMk id="5" creationId="{1DC7FEB2-D848-65F7-4ED8-F4663994A80C}"/>
          </ac:picMkLst>
        </pc:picChg>
      </pc:sldChg>
      <pc:sldChg chg="addSp">
        <pc:chgData name="Gerbrands, M.C. (Michele)" userId="S::m.c.gerbrands@umcutrecht.nl::2aeef156-e873-4576-a313-3ed18d579920" providerId="AD" clId="Web-{CF788316-A1B7-4F01-8CFB-52AF3282DC32}" dt="2024-04-05T13:13:31.038" v="303"/>
        <pc:sldMkLst>
          <pc:docMk/>
          <pc:sldMk cId="1745454474" sldId="271"/>
        </pc:sldMkLst>
        <pc:picChg chg="add">
          <ac:chgData name="Gerbrands, M.C. (Michele)" userId="S::m.c.gerbrands@umcutrecht.nl::2aeef156-e873-4576-a313-3ed18d579920" providerId="AD" clId="Web-{CF788316-A1B7-4F01-8CFB-52AF3282DC32}" dt="2024-04-05T13:13:31.038" v="303"/>
          <ac:picMkLst>
            <pc:docMk/>
            <pc:sldMk cId="1745454474" sldId="271"/>
            <ac:picMk id="5" creationId="{DCAE0EDD-E36E-D93D-2BFA-DA6DC4D789C7}"/>
          </ac:picMkLst>
        </pc:picChg>
      </pc:sldChg>
      <pc:sldChg chg="addSp modSp ord">
        <pc:chgData name="Gerbrands, M.C. (Michele)" userId="S::m.c.gerbrands@umcutrecht.nl::2aeef156-e873-4576-a313-3ed18d579920" providerId="AD" clId="Web-{CF788316-A1B7-4F01-8CFB-52AF3282DC32}" dt="2024-04-05T12:54:03.714" v="20" actId="1076"/>
        <pc:sldMkLst>
          <pc:docMk/>
          <pc:sldMk cId="1974458221" sldId="280"/>
        </pc:sldMkLst>
        <pc:picChg chg="add mod">
          <ac:chgData name="Gerbrands, M.C. (Michele)" userId="S::m.c.gerbrands@umcutrecht.nl::2aeef156-e873-4576-a313-3ed18d579920" providerId="AD" clId="Web-{CF788316-A1B7-4F01-8CFB-52AF3282DC32}" dt="2024-04-05T12:54:03.714" v="20" actId="1076"/>
          <ac:picMkLst>
            <pc:docMk/>
            <pc:sldMk cId="1974458221" sldId="280"/>
            <ac:picMk id="6" creationId="{31AAA963-0B84-4BFB-05C6-5ADDB868293D}"/>
          </ac:picMkLst>
        </pc:picChg>
      </pc:sldChg>
    </pc:docChg>
  </pc:docChgLst>
  <pc:docChgLst>
    <pc:chgData name="Velden-2, G.J. van der (Gisela)" userId="S::g.j.vandervelden-2@umcutrecht.nl::1bc3ae9d-c8b0-4843-85aa-6d2d317aa852" providerId="AD" clId="Web-{D3AF4A14-9A6D-4D30-93AD-782694B34B35}"/>
    <pc:docChg chg="modSld">
      <pc:chgData name="Velden-2, G.J. van der (Gisela)" userId="S::g.j.vandervelden-2@umcutrecht.nl::1bc3ae9d-c8b0-4843-85aa-6d2d317aa852" providerId="AD" clId="Web-{D3AF4A14-9A6D-4D30-93AD-782694B34B35}" dt="2024-04-05T09:42:49.321" v="6" actId="20577"/>
      <pc:docMkLst>
        <pc:docMk/>
      </pc:docMkLst>
      <pc:sldChg chg="modSp">
        <pc:chgData name="Velden-2, G.J. van der (Gisela)" userId="S::g.j.vandervelden-2@umcutrecht.nl::1bc3ae9d-c8b0-4843-85aa-6d2d317aa852" providerId="AD" clId="Web-{D3AF4A14-9A6D-4D30-93AD-782694B34B35}" dt="2024-04-05T09:42:49.321" v="6" actId="20577"/>
        <pc:sldMkLst>
          <pc:docMk/>
          <pc:sldMk cId="2526379130" sldId="258"/>
        </pc:sldMkLst>
        <pc:spChg chg="mod">
          <ac:chgData name="Velden-2, G.J. van der (Gisela)" userId="S::g.j.vandervelden-2@umcutrecht.nl::1bc3ae9d-c8b0-4843-85aa-6d2d317aa852" providerId="AD" clId="Web-{D3AF4A14-9A6D-4D30-93AD-782694B34B35}" dt="2024-04-05T09:42:49.321" v="6" actId="20577"/>
          <ac:spMkLst>
            <pc:docMk/>
            <pc:sldMk cId="2526379130" sldId="258"/>
            <ac:spMk id="3" creationId="{F121D003-AFFF-B549-09D1-2486BAEEE97B}"/>
          </ac:spMkLst>
        </pc:spChg>
      </pc:sldChg>
    </pc:docChg>
  </pc:docChgLst>
  <pc:docChgLst>
    <pc:chgData name="Boelen, F. (Fleur)" userId="701af6a2-9325-499a-b7df-308c98449702" providerId="ADAL" clId="{28392AE9-384D-314A-869C-566E27BD87DE}"/>
    <pc:docChg chg="undo custSel addSld delSld modSld delMainMaster">
      <pc:chgData name="Boelen, F. (Fleur)" userId="701af6a2-9325-499a-b7df-308c98449702" providerId="ADAL" clId="{28392AE9-384D-314A-869C-566E27BD87DE}" dt="2024-10-22T12:42:41.834" v="153" actId="2696"/>
      <pc:docMkLst>
        <pc:docMk/>
      </pc:docMkLst>
      <pc:sldChg chg="modSp add del mod">
        <pc:chgData name="Boelen, F. (Fleur)" userId="701af6a2-9325-499a-b7df-308c98449702" providerId="ADAL" clId="{28392AE9-384D-314A-869C-566E27BD87DE}" dt="2024-10-22T12:42:41.390" v="6" actId="2696"/>
        <pc:sldMkLst>
          <pc:docMk/>
          <pc:sldMk cId="1227873961" sldId="486"/>
        </pc:sldMkLst>
        <pc:spChg chg="mod">
          <ac:chgData name="Boelen, F. (Fleur)" userId="701af6a2-9325-499a-b7df-308c98449702" providerId="ADAL" clId="{28392AE9-384D-314A-869C-566E27BD87DE}" dt="2024-10-22T12:29:19.555" v="4"/>
          <ac:spMkLst>
            <pc:docMk/>
            <pc:sldMk cId="1227873961" sldId="486"/>
            <ac:spMk id="4" creationId="{DD2660AC-1113-9329-A32D-E77B0A71AE07}"/>
          </ac:spMkLst>
        </pc:spChg>
      </pc:sldChg>
      <pc:sldChg chg="modSp add del mod">
        <pc:chgData name="Boelen, F. (Fleur)" userId="701af6a2-9325-499a-b7df-308c98449702" providerId="ADAL" clId="{28392AE9-384D-314A-869C-566E27BD87DE}" dt="2024-10-22T12:42:41.394" v="7" actId="2696"/>
        <pc:sldMkLst>
          <pc:docMk/>
          <pc:sldMk cId="409682070" sldId="2104"/>
        </pc:sldMkLst>
        <pc:spChg chg="mod">
          <ac:chgData name="Boelen, F. (Fleur)" userId="701af6a2-9325-499a-b7df-308c98449702" providerId="ADAL" clId="{28392AE9-384D-314A-869C-566E27BD87DE}" dt="2024-10-22T12:29:19.555" v="4"/>
          <ac:spMkLst>
            <pc:docMk/>
            <pc:sldMk cId="409682070" sldId="2104"/>
            <ac:spMk id="2" creationId="{A20060E1-A519-4A77-99E7-0B1C9E994D2E}"/>
          </ac:spMkLst>
        </pc:spChg>
      </pc:sldChg>
      <pc:sldChg chg="add del">
        <pc:chgData name="Boelen, F. (Fleur)" userId="701af6a2-9325-499a-b7df-308c98449702" providerId="ADAL" clId="{28392AE9-384D-314A-869C-566E27BD87DE}" dt="2024-10-22T12:42:41.676" v="93" actId="2696"/>
        <pc:sldMkLst>
          <pc:docMk/>
          <pc:sldMk cId="2544365013" sldId="2114"/>
        </pc:sldMkLst>
      </pc:sldChg>
      <pc:sldChg chg="add del">
        <pc:chgData name="Boelen, F. (Fleur)" userId="701af6a2-9325-499a-b7df-308c98449702" providerId="ADAL" clId="{28392AE9-384D-314A-869C-566E27BD87DE}" dt="2024-10-22T12:42:41.684" v="94" actId="2696"/>
        <pc:sldMkLst>
          <pc:docMk/>
          <pc:sldMk cId="2973479394" sldId="2124"/>
        </pc:sldMkLst>
      </pc:sldChg>
      <pc:sldMasterChg chg="del delSldLayout">
        <pc:chgData name="Boelen, F. (Fleur)" userId="701af6a2-9325-499a-b7df-308c98449702" providerId="ADAL" clId="{28392AE9-384D-314A-869C-566E27BD87DE}" dt="2024-10-22T12:42:41.834" v="153" actId="2696"/>
        <pc:sldMasterMkLst>
          <pc:docMk/>
          <pc:sldMasterMk cId="3738877829" sldId="2147483661"/>
        </pc:sldMasterMkLst>
        <pc:sldLayoutChg chg="del">
          <pc:chgData name="Boelen, F. (Fleur)" userId="701af6a2-9325-499a-b7df-308c98449702" providerId="ADAL" clId="{28392AE9-384D-314A-869C-566E27BD87DE}" dt="2024-10-22T12:42:41.687" v="95" actId="2696"/>
          <pc:sldLayoutMkLst>
            <pc:docMk/>
            <pc:sldMasterMk cId="3738877829" sldId="2147483661"/>
            <pc:sldLayoutMk cId="907796707" sldId="214748366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90" v="96" actId="2696"/>
          <pc:sldLayoutMkLst>
            <pc:docMk/>
            <pc:sldMasterMk cId="3738877829" sldId="2147483661"/>
            <pc:sldLayoutMk cId="3894155348" sldId="214748366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93" v="97" actId="2696"/>
          <pc:sldLayoutMkLst>
            <pc:docMk/>
            <pc:sldMasterMk cId="3738877829" sldId="2147483661"/>
            <pc:sldLayoutMk cId="3739424160" sldId="214748366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96" v="98" actId="2696"/>
          <pc:sldLayoutMkLst>
            <pc:docMk/>
            <pc:sldMasterMk cId="3738877829" sldId="2147483661"/>
            <pc:sldLayoutMk cId="4177878525" sldId="214748366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99" v="99" actId="2696"/>
          <pc:sldLayoutMkLst>
            <pc:docMk/>
            <pc:sldMasterMk cId="3738877829" sldId="2147483661"/>
            <pc:sldLayoutMk cId="3993074604" sldId="214748366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18" v="100" actId="2696"/>
          <pc:sldLayoutMkLst>
            <pc:docMk/>
            <pc:sldMasterMk cId="3738877829" sldId="2147483661"/>
            <pc:sldLayoutMk cId="1917188348" sldId="214748366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38" v="101" actId="2696"/>
          <pc:sldLayoutMkLst>
            <pc:docMk/>
            <pc:sldMasterMk cId="3738877829" sldId="2147483661"/>
            <pc:sldLayoutMk cId="202920044" sldId="214748366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38" v="102" actId="2696"/>
          <pc:sldLayoutMkLst>
            <pc:docMk/>
            <pc:sldMasterMk cId="3738877829" sldId="2147483661"/>
            <pc:sldLayoutMk cId="1321992649" sldId="214748366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39" v="103" actId="2696"/>
          <pc:sldLayoutMkLst>
            <pc:docMk/>
            <pc:sldMasterMk cId="3738877829" sldId="2147483661"/>
            <pc:sldLayoutMk cId="2438578342" sldId="214748367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40" v="104" actId="2696"/>
          <pc:sldLayoutMkLst>
            <pc:docMk/>
            <pc:sldMasterMk cId="3738877829" sldId="2147483661"/>
            <pc:sldLayoutMk cId="1277995943" sldId="214748367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41" v="105" actId="2696"/>
          <pc:sldLayoutMkLst>
            <pc:docMk/>
            <pc:sldMasterMk cId="3738877829" sldId="2147483661"/>
            <pc:sldLayoutMk cId="3219813197" sldId="214748367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42" v="106" actId="2696"/>
          <pc:sldLayoutMkLst>
            <pc:docMk/>
            <pc:sldMasterMk cId="3738877829" sldId="2147483661"/>
            <pc:sldLayoutMk cId="249038105" sldId="214748367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43" v="107" actId="2696"/>
          <pc:sldLayoutMkLst>
            <pc:docMk/>
            <pc:sldMasterMk cId="3738877829" sldId="2147483661"/>
            <pc:sldLayoutMk cId="4219480963" sldId="214748367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43" v="108" actId="2696"/>
          <pc:sldLayoutMkLst>
            <pc:docMk/>
            <pc:sldMasterMk cId="3738877829" sldId="2147483661"/>
            <pc:sldLayoutMk cId="272440700" sldId="214748367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45" v="109" actId="2696"/>
          <pc:sldLayoutMkLst>
            <pc:docMk/>
            <pc:sldMasterMk cId="3738877829" sldId="2147483661"/>
            <pc:sldLayoutMk cId="215799136" sldId="214748367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46" v="110" actId="2696"/>
          <pc:sldLayoutMkLst>
            <pc:docMk/>
            <pc:sldMasterMk cId="3738877829" sldId="2147483661"/>
            <pc:sldLayoutMk cId="343342023" sldId="214748367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47" v="111" actId="2696"/>
          <pc:sldLayoutMkLst>
            <pc:docMk/>
            <pc:sldMasterMk cId="3738877829" sldId="2147483661"/>
            <pc:sldLayoutMk cId="779125245" sldId="214748367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67" v="112" actId="2696"/>
          <pc:sldLayoutMkLst>
            <pc:docMk/>
            <pc:sldMasterMk cId="3738877829" sldId="2147483661"/>
            <pc:sldLayoutMk cId="3040057407" sldId="214748367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87" v="113" actId="2696"/>
          <pc:sldLayoutMkLst>
            <pc:docMk/>
            <pc:sldMasterMk cId="3738877829" sldId="2147483661"/>
            <pc:sldLayoutMk cId="3860292640" sldId="214748368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88" v="114" actId="2696"/>
          <pc:sldLayoutMkLst>
            <pc:docMk/>
            <pc:sldMasterMk cId="3738877829" sldId="2147483661"/>
            <pc:sldLayoutMk cId="2215717675" sldId="214748368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88" v="115" actId="2696"/>
          <pc:sldLayoutMkLst>
            <pc:docMk/>
            <pc:sldMasterMk cId="3738877829" sldId="2147483661"/>
            <pc:sldLayoutMk cId="819539439" sldId="214748368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89" v="116" actId="2696"/>
          <pc:sldLayoutMkLst>
            <pc:docMk/>
            <pc:sldMasterMk cId="3738877829" sldId="2147483661"/>
            <pc:sldLayoutMk cId="997158467" sldId="214748368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89" v="117" actId="2696"/>
          <pc:sldLayoutMkLst>
            <pc:docMk/>
            <pc:sldMasterMk cId="3738877829" sldId="2147483661"/>
            <pc:sldLayoutMk cId="2967013466" sldId="214748368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0" v="118" actId="2696"/>
          <pc:sldLayoutMkLst>
            <pc:docMk/>
            <pc:sldMasterMk cId="3738877829" sldId="2147483661"/>
            <pc:sldLayoutMk cId="1859098438" sldId="214748368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1" v="119" actId="2696"/>
          <pc:sldLayoutMkLst>
            <pc:docMk/>
            <pc:sldMasterMk cId="3738877829" sldId="2147483661"/>
            <pc:sldLayoutMk cId="273112482" sldId="214748368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1" v="120" actId="2696"/>
          <pc:sldLayoutMkLst>
            <pc:docMk/>
            <pc:sldMasterMk cId="3738877829" sldId="2147483661"/>
            <pc:sldLayoutMk cId="2727821689" sldId="214748368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1" v="121" actId="2696"/>
          <pc:sldLayoutMkLst>
            <pc:docMk/>
            <pc:sldMasterMk cId="3738877829" sldId="2147483661"/>
            <pc:sldLayoutMk cId="4244419820" sldId="214748368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2" v="122" actId="2696"/>
          <pc:sldLayoutMkLst>
            <pc:docMk/>
            <pc:sldMasterMk cId="3738877829" sldId="2147483661"/>
            <pc:sldLayoutMk cId="542518038" sldId="214748368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2" v="123" actId="2696"/>
          <pc:sldLayoutMkLst>
            <pc:docMk/>
            <pc:sldMasterMk cId="3738877829" sldId="2147483661"/>
            <pc:sldLayoutMk cId="824132906" sldId="214748369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4" v="124" actId="2696"/>
          <pc:sldLayoutMkLst>
            <pc:docMk/>
            <pc:sldMasterMk cId="3738877829" sldId="2147483661"/>
            <pc:sldLayoutMk cId="3717341461" sldId="214748369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4" v="125" actId="2696"/>
          <pc:sldLayoutMkLst>
            <pc:docMk/>
            <pc:sldMasterMk cId="3738877829" sldId="2147483661"/>
            <pc:sldLayoutMk cId="3999129133" sldId="214748369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5" v="126" actId="2696"/>
          <pc:sldLayoutMkLst>
            <pc:docMk/>
            <pc:sldMasterMk cId="3738877829" sldId="2147483661"/>
            <pc:sldLayoutMk cId="15769132" sldId="214748369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5" v="127" actId="2696"/>
          <pc:sldLayoutMkLst>
            <pc:docMk/>
            <pc:sldMasterMk cId="3738877829" sldId="2147483661"/>
            <pc:sldLayoutMk cId="273489592" sldId="214748369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6" v="128" actId="2696"/>
          <pc:sldLayoutMkLst>
            <pc:docMk/>
            <pc:sldMasterMk cId="3738877829" sldId="2147483661"/>
            <pc:sldLayoutMk cId="2589514816" sldId="214748369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6" v="129" actId="2696"/>
          <pc:sldLayoutMkLst>
            <pc:docMk/>
            <pc:sldMasterMk cId="3738877829" sldId="2147483661"/>
            <pc:sldLayoutMk cId="1196394376" sldId="214748369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6" v="130" actId="2696"/>
          <pc:sldLayoutMkLst>
            <pc:docMk/>
            <pc:sldMasterMk cId="3738877829" sldId="2147483661"/>
            <pc:sldLayoutMk cId="3485690476" sldId="214748369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7" v="131" actId="2696"/>
          <pc:sldLayoutMkLst>
            <pc:docMk/>
            <pc:sldMasterMk cId="3738877829" sldId="2147483661"/>
            <pc:sldLayoutMk cId="3885032767" sldId="214748369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7" v="132" actId="2696"/>
          <pc:sldLayoutMkLst>
            <pc:docMk/>
            <pc:sldMasterMk cId="3738877829" sldId="2147483661"/>
            <pc:sldLayoutMk cId="2557771359" sldId="214748369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7" v="133" actId="2696"/>
          <pc:sldLayoutMkLst>
            <pc:docMk/>
            <pc:sldMasterMk cId="3738877829" sldId="2147483661"/>
            <pc:sldLayoutMk cId="3905738411" sldId="214748370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8" v="134" actId="2696"/>
          <pc:sldLayoutMkLst>
            <pc:docMk/>
            <pc:sldMasterMk cId="3738877829" sldId="2147483661"/>
            <pc:sldLayoutMk cId="716634873" sldId="214748370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8" v="135" actId="2696"/>
          <pc:sldLayoutMkLst>
            <pc:docMk/>
            <pc:sldMasterMk cId="3738877829" sldId="2147483661"/>
            <pc:sldLayoutMk cId="3907091517" sldId="214748370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8" v="136" actId="2696"/>
          <pc:sldLayoutMkLst>
            <pc:docMk/>
            <pc:sldMasterMk cId="3738877829" sldId="2147483661"/>
            <pc:sldLayoutMk cId="1172488644" sldId="214748370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799" v="137" actId="2696"/>
          <pc:sldLayoutMkLst>
            <pc:docMk/>
            <pc:sldMasterMk cId="3738877829" sldId="2147483661"/>
            <pc:sldLayoutMk cId="276943978" sldId="214748370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00" v="138" actId="2696"/>
          <pc:sldLayoutMkLst>
            <pc:docMk/>
            <pc:sldMasterMk cId="3738877829" sldId="2147483661"/>
            <pc:sldLayoutMk cId="2045080619" sldId="214748370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01" v="139" actId="2696"/>
          <pc:sldLayoutMkLst>
            <pc:docMk/>
            <pc:sldMasterMk cId="3738877829" sldId="2147483661"/>
            <pc:sldLayoutMk cId="1594134720" sldId="214748370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01" v="140" actId="2696"/>
          <pc:sldLayoutMkLst>
            <pc:docMk/>
            <pc:sldMasterMk cId="3738877829" sldId="2147483661"/>
            <pc:sldLayoutMk cId="2420903897" sldId="214748370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02" v="141" actId="2696"/>
          <pc:sldLayoutMkLst>
            <pc:docMk/>
            <pc:sldMasterMk cId="3738877829" sldId="2147483661"/>
            <pc:sldLayoutMk cId="3046006569" sldId="214748370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02" v="142" actId="2696"/>
          <pc:sldLayoutMkLst>
            <pc:docMk/>
            <pc:sldMasterMk cId="3738877829" sldId="2147483661"/>
            <pc:sldLayoutMk cId="304714957" sldId="214748370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03" v="143" actId="2696"/>
          <pc:sldLayoutMkLst>
            <pc:docMk/>
            <pc:sldMasterMk cId="3738877829" sldId="2147483661"/>
            <pc:sldLayoutMk cId="3516227164" sldId="214748371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05" v="144" actId="2696"/>
          <pc:sldLayoutMkLst>
            <pc:docMk/>
            <pc:sldMasterMk cId="3738877829" sldId="2147483661"/>
            <pc:sldLayoutMk cId="3223975332" sldId="214748371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06" v="145" actId="2696"/>
          <pc:sldLayoutMkLst>
            <pc:docMk/>
            <pc:sldMasterMk cId="3738877829" sldId="2147483661"/>
            <pc:sldLayoutMk cId="2783222350" sldId="214748371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07" v="146" actId="2696"/>
          <pc:sldLayoutMkLst>
            <pc:docMk/>
            <pc:sldMasterMk cId="3738877829" sldId="2147483661"/>
            <pc:sldLayoutMk cId="3935954293" sldId="214748371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07" v="147" actId="2696"/>
          <pc:sldLayoutMkLst>
            <pc:docMk/>
            <pc:sldMasterMk cId="3738877829" sldId="2147483661"/>
            <pc:sldLayoutMk cId="3610112565" sldId="214748371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13" v="148" actId="2696"/>
          <pc:sldLayoutMkLst>
            <pc:docMk/>
            <pc:sldMasterMk cId="3738877829" sldId="2147483661"/>
            <pc:sldLayoutMk cId="708043653" sldId="214748371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18" v="149" actId="2696"/>
          <pc:sldLayoutMkLst>
            <pc:docMk/>
            <pc:sldMasterMk cId="3738877829" sldId="2147483661"/>
            <pc:sldLayoutMk cId="66182523" sldId="214748371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22" v="150" actId="2696"/>
          <pc:sldLayoutMkLst>
            <pc:docMk/>
            <pc:sldMasterMk cId="3738877829" sldId="2147483661"/>
            <pc:sldLayoutMk cId="1856262588" sldId="214748371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27" v="151" actId="2696"/>
          <pc:sldLayoutMkLst>
            <pc:docMk/>
            <pc:sldMasterMk cId="3738877829" sldId="2147483661"/>
            <pc:sldLayoutMk cId="2536139019" sldId="214748371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831" v="152" actId="2696"/>
          <pc:sldLayoutMkLst>
            <pc:docMk/>
            <pc:sldMasterMk cId="3738877829" sldId="2147483661"/>
            <pc:sldLayoutMk cId="1496502288" sldId="2147483719"/>
          </pc:sldLayoutMkLst>
        </pc:sldLayoutChg>
      </pc:sldMasterChg>
      <pc:sldMasterChg chg="del delSldLayout">
        <pc:chgData name="Boelen, F. (Fleur)" userId="701af6a2-9325-499a-b7df-308c98449702" providerId="ADAL" clId="{28392AE9-384D-314A-869C-566E27BD87DE}" dt="2024-10-22T12:42:41.673" v="92" actId="2696"/>
        <pc:sldMasterMkLst>
          <pc:docMk/>
          <pc:sldMasterMk cId="1272324762" sldId="2147483720"/>
        </pc:sldMasterMkLst>
        <pc:sldLayoutChg chg="del">
          <pc:chgData name="Boelen, F. (Fleur)" userId="701af6a2-9325-499a-b7df-308c98449702" providerId="ADAL" clId="{28392AE9-384D-314A-869C-566E27BD87DE}" dt="2024-10-22T12:42:41.403" v="8" actId="2696"/>
          <pc:sldLayoutMkLst>
            <pc:docMk/>
            <pc:sldMasterMk cId="1272324762" sldId="2147483720"/>
            <pc:sldLayoutMk cId="11025646" sldId="214748372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07" v="9" actId="2696"/>
          <pc:sldLayoutMkLst>
            <pc:docMk/>
            <pc:sldMasterMk cId="1272324762" sldId="2147483720"/>
            <pc:sldLayoutMk cId="2091535514" sldId="214748372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09" v="10" actId="2696"/>
          <pc:sldLayoutMkLst>
            <pc:docMk/>
            <pc:sldMasterMk cId="1272324762" sldId="2147483720"/>
            <pc:sldLayoutMk cId="112774583" sldId="214748372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12" v="11" actId="2696"/>
          <pc:sldLayoutMkLst>
            <pc:docMk/>
            <pc:sldMasterMk cId="1272324762" sldId="2147483720"/>
            <pc:sldLayoutMk cId="2131597807" sldId="214748372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14" v="12" actId="2696"/>
          <pc:sldLayoutMkLst>
            <pc:docMk/>
            <pc:sldMasterMk cId="1272324762" sldId="2147483720"/>
            <pc:sldLayoutMk cId="918476367" sldId="214748372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43" v="13" actId="2696"/>
          <pc:sldLayoutMkLst>
            <pc:docMk/>
            <pc:sldMasterMk cId="1272324762" sldId="2147483720"/>
            <pc:sldLayoutMk cId="776081646" sldId="214748372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63" v="14" actId="2696"/>
          <pc:sldLayoutMkLst>
            <pc:docMk/>
            <pc:sldMasterMk cId="1272324762" sldId="2147483720"/>
            <pc:sldLayoutMk cId="679887220" sldId="214748372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63" v="15" actId="2696"/>
          <pc:sldLayoutMkLst>
            <pc:docMk/>
            <pc:sldMasterMk cId="1272324762" sldId="2147483720"/>
            <pc:sldLayoutMk cId="2936907597" sldId="214748372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63" v="16" actId="2696"/>
          <pc:sldLayoutMkLst>
            <pc:docMk/>
            <pc:sldMasterMk cId="1272324762" sldId="2147483720"/>
            <pc:sldLayoutMk cId="1323844052" sldId="214748372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64" v="17" actId="2696"/>
          <pc:sldLayoutMkLst>
            <pc:docMk/>
            <pc:sldMasterMk cId="1272324762" sldId="2147483720"/>
            <pc:sldLayoutMk cId="3889192100" sldId="214748373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64" v="18" actId="2696"/>
          <pc:sldLayoutMkLst>
            <pc:docMk/>
            <pc:sldMasterMk cId="1272324762" sldId="2147483720"/>
            <pc:sldLayoutMk cId="2330910284" sldId="214748373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65" v="19" actId="2696"/>
          <pc:sldLayoutMkLst>
            <pc:docMk/>
            <pc:sldMasterMk cId="1272324762" sldId="2147483720"/>
            <pc:sldLayoutMk cId="2449498368" sldId="214748373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66" v="20" actId="2696"/>
          <pc:sldLayoutMkLst>
            <pc:docMk/>
            <pc:sldMasterMk cId="1272324762" sldId="2147483720"/>
            <pc:sldLayoutMk cId="2690954372" sldId="214748373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66" v="21" actId="2696"/>
          <pc:sldLayoutMkLst>
            <pc:docMk/>
            <pc:sldMasterMk cId="1272324762" sldId="2147483720"/>
            <pc:sldLayoutMk cId="3960513185" sldId="214748373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67" v="22" actId="2696"/>
          <pc:sldLayoutMkLst>
            <pc:docMk/>
            <pc:sldMasterMk cId="1272324762" sldId="2147483720"/>
            <pc:sldLayoutMk cId="4197274933" sldId="214748373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67" v="23" actId="2696"/>
          <pc:sldLayoutMkLst>
            <pc:docMk/>
            <pc:sldMasterMk cId="1272324762" sldId="2147483720"/>
            <pc:sldLayoutMk cId="3986202691" sldId="214748373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68" v="24" actId="2696"/>
          <pc:sldLayoutMkLst>
            <pc:docMk/>
            <pc:sldMasterMk cId="1272324762" sldId="2147483720"/>
            <pc:sldLayoutMk cId="3984657867" sldId="214748373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491" v="25" actId="2696"/>
          <pc:sldLayoutMkLst>
            <pc:docMk/>
            <pc:sldMasterMk cId="1272324762" sldId="2147483720"/>
            <pc:sldLayoutMk cId="1102015663" sldId="214748373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12" v="26" actId="2696"/>
          <pc:sldLayoutMkLst>
            <pc:docMk/>
            <pc:sldMasterMk cId="1272324762" sldId="2147483720"/>
            <pc:sldLayoutMk cId="1284284256" sldId="214748373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12" v="27" actId="2696"/>
          <pc:sldLayoutMkLst>
            <pc:docMk/>
            <pc:sldMasterMk cId="1272324762" sldId="2147483720"/>
            <pc:sldLayoutMk cId="1956131406" sldId="214748374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13" v="28" actId="2696"/>
          <pc:sldLayoutMkLst>
            <pc:docMk/>
            <pc:sldMasterMk cId="1272324762" sldId="2147483720"/>
            <pc:sldLayoutMk cId="2658557995" sldId="214748374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13" v="29" actId="2696"/>
          <pc:sldLayoutMkLst>
            <pc:docMk/>
            <pc:sldMasterMk cId="1272324762" sldId="2147483720"/>
            <pc:sldLayoutMk cId="2856779743" sldId="214748374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14" v="30" actId="2696"/>
          <pc:sldLayoutMkLst>
            <pc:docMk/>
            <pc:sldMasterMk cId="1272324762" sldId="2147483720"/>
            <pc:sldLayoutMk cId="1378765412" sldId="214748374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14" v="31" actId="2696"/>
          <pc:sldLayoutMkLst>
            <pc:docMk/>
            <pc:sldMasterMk cId="1272324762" sldId="2147483720"/>
            <pc:sldLayoutMk cId="1822559077" sldId="214748374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14" v="32" actId="2696"/>
          <pc:sldLayoutMkLst>
            <pc:docMk/>
            <pc:sldMasterMk cId="1272324762" sldId="2147483720"/>
            <pc:sldLayoutMk cId="1079954236" sldId="214748374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15" v="33" actId="2696"/>
          <pc:sldLayoutMkLst>
            <pc:docMk/>
            <pc:sldMasterMk cId="1272324762" sldId="2147483720"/>
            <pc:sldLayoutMk cId="1855599261" sldId="214748374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15" v="34" actId="2696"/>
          <pc:sldLayoutMkLst>
            <pc:docMk/>
            <pc:sldMasterMk cId="1272324762" sldId="2147483720"/>
            <pc:sldLayoutMk cId="2680691118" sldId="214748374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18" v="35" actId="2696"/>
          <pc:sldLayoutMkLst>
            <pc:docMk/>
            <pc:sldMasterMk cId="1272324762" sldId="2147483720"/>
            <pc:sldLayoutMk cId="2603275234" sldId="214748374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21" v="36" actId="2696"/>
          <pc:sldLayoutMkLst>
            <pc:docMk/>
            <pc:sldMasterMk cId="1272324762" sldId="2147483720"/>
            <pc:sldLayoutMk cId="871123536" sldId="214748374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24" v="37" actId="2696"/>
          <pc:sldLayoutMkLst>
            <pc:docMk/>
            <pc:sldMasterMk cId="1272324762" sldId="2147483720"/>
            <pc:sldLayoutMk cId="2364672437" sldId="214748375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27" v="38" actId="2696"/>
          <pc:sldLayoutMkLst>
            <pc:docMk/>
            <pc:sldMasterMk cId="1272324762" sldId="2147483720"/>
            <pc:sldLayoutMk cId="1450534454" sldId="214748375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30" v="39" actId="2696"/>
          <pc:sldLayoutMkLst>
            <pc:docMk/>
            <pc:sldMasterMk cId="1272324762" sldId="2147483720"/>
            <pc:sldLayoutMk cId="1949673220" sldId="214748375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51" v="40" actId="2696"/>
          <pc:sldLayoutMkLst>
            <pc:docMk/>
            <pc:sldMasterMk cId="1272324762" sldId="2147483720"/>
            <pc:sldLayoutMk cId="1738897594" sldId="214748375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70" v="41" actId="2696"/>
          <pc:sldLayoutMkLst>
            <pc:docMk/>
            <pc:sldMasterMk cId="1272324762" sldId="2147483720"/>
            <pc:sldLayoutMk cId="3436861139" sldId="214748375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71" v="42" actId="2696"/>
          <pc:sldLayoutMkLst>
            <pc:docMk/>
            <pc:sldMasterMk cId="1272324762" sldId="2147483720"/>
            <pc:sldLayoutMk cId="2014772531" sldId="214748375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71" v="43" actId="2696"/>
          <pc:sldLayoutMkLst>
            <pc:docMk/>
            <pc:sldMasterMk cId="1272324762" sldId="2147483720"/>
            <pc:sldLayoutMk cId="1114727302" sldId="214748375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72" v="44" actId="2696"/>
          <pc:sldLayoutMkLst>
            <pc:docMk/>
            <pc:sldMasterMk cId="1272324762" sldId="2147483720"/>
            <pc:sldLayoutMk cId="2680389395" sldId="214748375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73" v="45" actId="2696"/>
          <pc:sldLayoutMkLst>
            <pc:docMk/>
            <pc:sldMasterMk cId="1272324762" sldId="2147483720"/>
            <pc:sldLayoutMk cId="1829017178" sldId="214748375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74" v="46" actId="2696"/>
          <pc:sldLayoutMkLst>
            <pc:docMk/>
            <pc:sldMasterMk cId="1272324762" sldId="2147483720"/>
            <pc:sldLayoutMk cId="1176055227" sldId="214748375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75" v="47" actId="2696"/>
          <pc:sldLayoutMkLst>
            <pc:docMk/>
            <pc:sldMasterMk cId="1272324762" sldId="2147483720"/>
            <pc:sldLayoutMk cId="2353388882" sldId="214748376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76" v="48" actId="2696"/>
          <pc:sldLayoutMkLst>
            <pc:docMk/>
            <pc:sldMasterMk cId="1272324762" sldId="2147483720"/>
            <pc:sldLayoutMk cId="2001553156" sldId="214748376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77" v="49" actId="2696"/>
          <pc:sldLayoutMkLst>
            <pc:docMk/>
            <pc:sldMasterMk cId="1272324762" sldId="2147483720"/>
            <pc:sldLayoutMk cId="624022868" sldId="214748376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78" v="50" actId="2696"/>
          <pc:sldLayoutMkLst>
            <pc:docMk/>
            <pc:sldMasterMk cId="1272324762" sldId="2147483720"/>
            <pc:sldLayoutMk cId="3876731477" sldId="214748376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79" v="51" actId="2696"/>
          <pc:sldLayoutMkLst>
            <pc:docMk/>
            <pc:sldMasterMk cId="1272324762" sldId="2147483720"/>
            <pc:sldLayoutMk cId="3588979912" sldId="214748376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599" v="52" actId="2696"/>
          <pc:sldLayoutMkLst>
            <pc:docMk/>
            <pc:sldMasterMk cId="1272324762" sldId="2147483720"/>
            <pc:sldLayoutMk cId="1496341419" sldId="214748376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20" v="53" actId="2696"/>
          <pc:sldLayoutMkLst>
            <pc:docMk/>
            <pc:sldMasterMk cId="1272324762" sldId="2147483720"/>
            <pc:sldLayoutMk cId="4209810736" sldId="214748376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21" v="54" actId="2696"/>
          <pc:sldLayoutMkLst>
            <pc:docMk/>
            <pc:sldMasterMk cId="1272324762" sldId="2147483720"/>
            <pc:sldLayoutMk cId="129487818" sldId="214748376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22" v="55" actId="2696"/>
          <pc:sldLayoutMkLst>
            <pc:docMk/>
            <pc:sldMasterMk cId="1272324762" sldId="2147483720"/>
            <pc:sldLayoutMk cId="446176958" sldId="214748376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22" v="56" actId="2696"/>
          <pc:sldLayoutMkLst>
            <pc:docMk/>
            <pc:sldMasterMk cId="1272324762" sldId="2147483720"/>
            <pc:sldLayoutMk cId="4241138149" sldId="214748376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23" v="57" actId="2696"/>
          <pc:sldLayoutMkLst>
            <pc:docMk/>
            <pc:sldMasterMk cId="1272324762" sldId="2147483720"/>
            <pc:sldLayoutMk cId="133065065" sldId="214748377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24" v="58" actId="2696"/>
          <pc:sldLayoutMkLst>
            <pc:docMk/>
            <pc:sldMasterMk cId="1272324762" sldId="2147483720"/>
            <pc:sldLayoutMk cId="2352813522" sldId="214748377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25" v="59" actId="2696"/>
          <pc:sldLayoutMkLst>
            <pc:docMk/>
            <pc:sldMasterMk cId="1272324762" sldId="2147483720"/>
            <pc:sldLayoutMk cId="913727076" sldId="214748377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25" v="60" actId="2696"/>
          <pc:sldLayoutMkLst>
            <pc:docMk/>
            <pc:sldMasterMk cId="1272324762" sldId="2147483720"/>
            <pc:sldLayoutMk cId="903943581" sldId="214748377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26" v="61" actId="2696"/>
          <pc:sldLayoutMkLst>
            <pc:docMk/>
            <pc:sldMasterMk cId="1272324762" sldId="2147483720"/>
            <pc:sldLayoutMk cId="1151770735" sldId="214748377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26" v="62" actId="2696"/>
          <pc:sldLayoutMkLst>
            <pc:docMk/>
            <pc:sldMasterMk cId="1272324762" sldId="2147483720"/>
            <pc:sldLayoutMk cId="1833043852" sldId="214748377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0" v="63" actId="2696"/>
          <pc:sldLayoutMkLst>
            <pc:docMk/>
            <pc:sldMasterMk cId="1272324762" sldId="2147483720"/>
            <pc:sldLayoutMk cId="33402567" sldId="214748377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2" v="64" actId="2696"/>
          <pc:sldLayoutMkLst>
            <pc:docMk/>
            <pc:sldMasterMk cId="1272324762" sldId="2147483720"/>
            <pc:sldLayoutMk cId="1908440493" sldId="214748377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2" v="65" actId="2696"/>
          <pc:sldLayoutMkLst>
            <pc:docMk/>
            <pc:sldMasterMk cId="1272324762" sldId="2147483720"/>
            <pc:sldLayoutMk cId="3857064844" sldId="214748377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3" v="66" actId="2696"/>
          <pc:sldLayoutMkLst>
            <pc:docMk/>
            <pc:sldMasterMk cId="1272324762" sldId="2147483720"/>
            <pc:sldLayoutMk cId="3821867170" sldId="214748377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4" v="67" actId="2696"/>
          <pc:sldLayoutMkLst>
            <pc:docMk/>
            <pc:sldMasterMk cId="1272324762" sldId="2147483720"/>
            <pc:sldLayoutMk cId="2866300860" sldId="214748378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4" v="68" actId="2696"/>
          <pc:sldLayoutMkLst>
            <pc:docMk/>
            <pc:sldMasterMk cId="1272324762" sldId="2147483720"/>
            <pc:sldLayoutMk cId="3134000524" sldId="214748378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4" v="69" actId="2696"/>
          <pc:sldLayoutMkLst>
            <pc:docMk/>
            <pc:sldMasterMk cId="1272324762" sldId="2147483720"/>
            <pc:sldLayoutMk cId="725146236" sldId="214748378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5" v="70" actId="2696"/>
          <pc:sldLayoutMkLst>
            <pc:docMk/>
            <pc:sldMasterMk cId="1272324762" sldId="2147483720"/>
            <pc:sldLayoutMk cId="1765375804" sldId="214748378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5" v="71" actId="2696"/>
          <pc:sldLayoutMkLst>
            <pc:docMk/>
            <pc:sldMasterMk cId="1272324762" sldId="2147483720"/>
            <pc:sldLayoutMk cId="3445661434" sldId="214748378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5" v="72" actId="2696"/>
          <pc:sldLayoutMkLst>
            <pc:docMk/>
            <pc:sldMasterMk cId="1272324762" sldId="2147483720"/>
            <pc:sldLayoutMk cId="4159993395" sldId="214748378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6" v="73" actId="2696"/>
          <pc:sldLayoutMkLst>
            <pc:docMk/>
            <pc:sldMasterMk cId="1272324762" sldId="2147483720"/>
            <pc:sldLayoutMk cId="3386683977" sldId="214748378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6" v="74" actId="2696"/>
          <pc:sldLayoutMkLst>
            <pc:docMk/>
            <pc:sldMasterMk cId="1272324762" sldId="2147483720"/>
            <pc:sldLayoutMk cId="3837006102" sldId="214748378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6" v="75" actId="2696"/>
          <pc:sldLayoutMkLst>
            <pc:docMk/>
            <pc:sldMasterMk cId="1272324762" sldId="2147483720"/>
            <pc:sldLayoutMk cId="4160180822" sldId="214748378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7" v="76" actId="2696"/>
          <pc:sldLayoutMkLst>
            <pc:docMk/>
            <pc:sldMasterMk cId="1272324762" sldId="2147483720"/>
            <pc:sldLayoutMk cId="1274634446" sldId="214748378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7" v="77" actId="2696"/>
          <pc:sldLayoutMkLst>
            <pc:docMk/>
            <pc:sldMasterMk cId="1272324762" sldId="2147483720"/>
            <pc:sldLayoutMk cId="484736899" sldId="214748379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8" v="78" actId="2696"/>
          <pc:sldLayoutMkLst>
            <pc:docMk/>
            <pc:sldMasterMk cId="1272324762" sldId="2147483720"/>
            <pc:sldLayoutMk cId="3211164914" sldId="214748379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9" v="79" actId="2696"/>
          <pc:sldLayoutMkLst>
            <pc:docMk/>
            <pc:sldMasterMk cId="1272324762" sldId="2147483720"/>
            <pc:sldLayoutMk cId="3265177226" sldId="214748379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39" v="80" actId="2696"/>
          <pc:sldLayoutMkLst>
            <pc:docMk/>
            <pc:sldMasterMk cId="1272324762" sldId="2147483720"/>
            <pc:sldLayoutMk cId="124223773" sldId="214748379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40" v="81" actId="2696"/>
          <pc:sldLayoutMkLst>
            <pc:docMk/>
            <pc:sldMasterMk cId="1272324762" sldId="2147483720"/>
            <pc:sldLayoutMk cId="482937595" sldId="2147483794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40" v="82" actId="2696"/>
          <pc:sldLayoutMkLst>
            <pc:docMk/>
            <pc:sldMasterMk cId="1272324762" sldId="2147483720"/>
            <pc:sldLayoutMk cId="3485766062" sldId="2147483795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41" v="83" actId="2696"/>
          <pc:sldLayoutMkLst>
            <pc:docMk/>
            <pc:sldMasterMk cId="1272324762" sldId="2147483720"/>
            <pc:sldLayoutMk cId="4216621237" sldId="2147483796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43" v="84" actId="2696"/>
          <pc:sldLayoutMkLst>
            <pc:docMk/>
            <pc:sldMasterMk cId="1272324762" sldId="2147483720"/>
            <pc:sldLayoutMk cId="1188455484" sldId="2147483797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45" v="85" actId="2696"/>
          <pc:sldLayoutMkLst>
            <pc:docMk/>
            <pc:sldMasterMk cId="1272324762" sldId="2147483720"/>
            <pc:sldLayoutMk cId="775067453" sldId="2147483798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50" v="86" actId="2696"/>
          <pc:sldLayoutMkLst>
            <pc:docMk/>
            <pc:sldMasterMk cId="1272324762" sldId="2147483720"/>
            <pc:sldLayoutMk cId="608645718" sldId="2147483799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55" v="87" actId="2696"/>
          <pc:sldLayoutMkLst>
            <pc:docMk/>
            <pc:sldMasterMk cId="1272324762" sldId="2147483720"/>
            <pc:sldLayoutMk cId="1642047742" sldId="2147483800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60" v="88" actId="2696"/>
          <pc:sldLayoutMkLst>
            <pc:docMk/>
            <pc:sldMasterMk cId="1272324762" sldId="2147483720"/>
            <pc:sldLayoutMk cId="673423598" sldId="2147483801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65" v="89" actId="2696"/>
          <pc:sldLayoutMkLst>
            <pc:docMk/>
            <pc:sldMasterMk cId="1272324762" sldId="2147483720"/>
            <pc:sldLayoutMk cId="80516633" sldId="2147483802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69" v="90" actId="2696"/>
          <pc:sldLayoutMkLst>
            <pc:docMk/>
            <pc:sldMasterMk cId="1272324762" sldId="2147483720"/>
            <pc:sldLayoutMk cId="2033313381" sldId="2147483803"/>
          </pc:sldLayoutMkLst>
        </pc:sldLayoutChg>
        <pc:sldLayoutChg chg="del">
          <pc:chgData name="Boelen, F. (Fleur)" userId="701af6a2-9325-499a-b7df-308c98449702" providerId="ADAL" clId="{28392AE9-384D-314A-869C-566E27BD87DE}" dt="2024-10-22T12:42:41.670" v="91" actId="2696"/>
          <pc:sldLayoutMkLst>
            <pc:docMk/>
            <pc:sldMasterMk cId="1272324762" sldId="2147483720"/>
            <pc:sldLayoutMk cId="3528997683" sldId="2147483804"/>
          </pc:sldLayoutMkLst>
        </pc:sldLayoutChg>
      </pc:sldMasterChg>
    </pc:docChg>
  </pc:docChgLst>
  <pc:docChgLst>
    <pc:chgData name="Gerbrands, M.C. (Michele)" userId="S::m.c.gerbrands@umcutrecht.nl::2aeef156-e873-4576-a313-3ed18d579920" providerId="AD" clId="Web-{2FCB00A8-DCBA-48C1-880A-4F435F067773}"/>
    <pc:docChg chg="addSld modSld">
      <pc:chgData name="Gerbrands, M.C. (Michele)" userId="S::m.c.gerbrands@umcutrecht.nl::2aeef156-e873-4576-a313-3ed18d579920" providerId="AD" clId="Web-{2FCB00A8-DCBA-48C1-880A-4F435F067773}" dt="2024-04-05T09:46:36.590" v="33" actId="20577"/>
      <pc:docMkLst>
        <pc:docMk/>
      </pc:docMkLst>
      <pc:sldChg chg="addSp modSp new">
        <pc:chgData name="Gerbrands, M.C. (Michele)" userId="S::m.c.gerbrands@umcutrecht.nl::2aeef156-e873-4576-a313-3ed18d579920" providerId="AD" clId="Web-{2FCB00A8-DCBA-48C1-880A-4F435F067773}" dt="2024-04-05T09:46:36.590" v="33" actId="20577"/>
        <pc:sldMkLst>
          <pc:docMk/>
          <pc:sldMk cId="1974458221" sldId="280"/>
        </pc:sldMkLst>
        <pc:spChg chg="add mod">
          <ac:chgData name="Gerbrands, M.C. (Michele)" userId="S::m.c.gerbrands@umcutrecht.nl::2aeef156-e873-4576-a313-3ed18d579920" providerId="AD" clId="Web-{2FCB00A8-DCBA-48C1-880A-4F435F067773}" dt="2024-04-05T09:46:36.590" v="33" actId="20577"/>
          <ac:spMkLst>
            <pc:docMk/>
            <pc:sldMk cId="1974458221" sldId="280"/>
            <ac:spMk id="3" creationId="{099C87F4-1F90-3C21-40BD-C953F3E679AE}"/>
          </ac:spMkLst>
        </pc:spChg>
        <pc:spChg chg="add mod">
          <ac:chgData name="Gerbrands, M.C. (Michele)" userId="S::m.c.gerbrands@umcutrecht.nl::2aeef156-e873-4576-a313-3ed18d579920" providerId="AD" clId="Web-{2FCB00A8-DCBA-48C1-880A-4F435F067773}" dt="2024-04-05T09:45:47.636" v="23" actId="20577"/>
          <ac:spMkLst>
            <pc:docMk/>
            <pc:sldMk cId="1974458221" sldId="280"/>
            <ac:spMk id="5" creationId="{6A2B882E-AA49-7394-E165-7B49D7335F5F}"/>
          </ac:spMkLst>
        </pc:spChg>
      </pc:sldChg>
    </pc:docChg>
  </pc:docChgLst>
  <pc:docChgLst>
    <pc:chgData name="Belle Jansen" userId="e040deb9-4e0e-4c41-91c9-4f8cc8dc20ab" providerId="ADAL" clId="{44186EDD-999E-429D-AD7F-2D54FFED7EF8}"/>
    <pc:docChg chg="undo custSel addSld delSld modSld sldOrd">
      <pc:chgData name="Belle Jansen" userId="e040deb9-4e0e-4c41-91c9-4f8cc8dc20ab" providerId="ADAL" clId="{44186EDD-999E-429D-AD7F-2D54FFED7EF8}" dt="2025-07-21T10:55:32.880" v="302" actId="207"/>
      <pc:docMkLst>
        <pc:docMk/>
      </pc:docMkLst>
      <pc:sldChg chg="addSp delSp modSp del mod">
        <pc:chgData name="Belle Jansen" userId="e040deb9-4e0e-4c41-91c9-4f8cc8dc20ab" providerId="ADAL" clId="{44186EDD-999E-429D-AD7F-2D54FFED7EF8}" dt="2025-07-21T10:51:37.507" v="247" actId="2696"/>
        <pc:sldMkLst>
          <pc:docMk/>
          <pc:sldMk cId="858244613" sldId="256"/>
        </pc:sldMkLst>
        <pc:spChg chg="mod">
          <ac:chgData name="Belle Jansen" userId="e040deb9-4e0e-4c41-91c9-4f8cc8dc20ab" providerId="ADAL" clId="{44186EDD-999E-429D-AD7F-2D54FFED7EF8}" dt="2025-07-21T10:51:34.925" v="246" actId="21"/>
          <ac:spMkLst>
            <pc:docMk/>
            <pc:sldMk cId="858244613" sldId="256"/>
            <ac:spMk id="2" creationId="{328317C9-851A-5921-4C3D-240D7A26AA12}"/>
          </ac:spMkLst>
        </pc:spChg>
        <pc:picChg chg="add mod ord">
          <ac:chgData name="Belle Jansen" userId="e040deb9-4e0e-4c41-91c9-4f8cc8dc20ab" providerId="ADAL" clId="{44186EDD-999E-429D-AD7F-2D54FFED7EF8}" dt="2025-07-21T10:51:16.247" v="244"/>
          <ac:picMkLst>
            <pc:docMk/>
            <pc:sldMk cId="858244613" sldId="256"/>
            <ac:picMk id="4" creationId="{CB315294-E1EE-7BE1-DDB6-B88B6F7DB38B}"/>
          </ac:picMkLst>
        </pc:picChg>
        <pc:picChg chg="del">
          <ac:chgData name="Belle Jansen" userId="e040deb9-4e0e-4c41-91c9-4f8cc8dc20ab" providerId="ADAL" clId="{44186EDD-999E-429D-AD7F-2D54FFED7EF8}" dt="2025-07-21T10:50:41.271" v="240" actId="478"/>
          <ac:picMkLst>
            <pc:docMk/>
            <pc:sldMk cId="858244613" sldId="256"/>
            <ac:picMk id="6" creationId="{D3D7B1DF-3F53-F15E-9FE7-4DF5D8287448}"/>
          </ac:picMkLst>
        </pc:picChg>
      </pc:sldChg>
      <pc:sldChg chg="del">
        <pc:chgData name="Belle Jansen" userId="e040deb9-4e0e-4c41-91c9-4f8cc8dc20ab" providerId="ADAL" clId="{44186EDD-999E-429D-AD7F-2D54FFED7EF8}" dt="2025-07-21T10:41:46.683" v="21" actId="47"/>
        <pc:sldMkLst>
          <pc:docMk/>
          <pc:sldMk cId="285489004" sldId="257"/>
        </pc:sldMkLst>
      </pc:sldChg>
      <pc:sldChg chg="del">
        <pc:chgData name="Belle Jansen" userId="e040deb9-4e0e-4c41-91c9-4f8cc8dc20ab" providerId="ADAL" clId="{44186EDD-999E-429D-AD7F-2D54FFED7EF8}" dt="2025-07-21T10:41:07.176" v="1" actId="47"/>
        <pc:sldMkLst>
          <pc:docMk/>
          <pc:sldMk cId="2526379130" sldId="258"/>
        </pc:sldMkLst>
      </pc:sldChg>
      <pc:sldChg chg="ord">
        <pc:chgData name="Belle Jansen" userId="e040deb9-4e0e-4c41-91c9-4f8cc8dc20ab" providerId="ADAL" clId="{44186EDD-999E-429D-AD7F-2D54FFED7EF8}" dt="2025-07-21T10:45:23.526" v="152" actId="20578"/>
        <pc:sldMkLst>
          <pc:docMk/>
          <pc:sldMk cId="2577095911" sldId="259"/>
        </pc:sldMkLst>
      </pc:sldChg>
      <pc:sldChg chg="addSp delSp modSp mod ord">
        <pc:chgData name="Belle Jansen" userId="e040deb9-4e0e-4c41-91c9-4f8cc8dc20ab" providerId="ADAL" clId="{44186EDD-999E-429D-AD7F-2D54FFED7EF8}" dt="2025-07-21T10:54:22.069" v="292" actId="20577"/>
        <pc:sldMkLst>
          <pc:docMk/>
          <pc:sldMk cId="3061559895" sldId="260"/>
        </pc:sldMkLst>
        <pc:spChg chg="mod">
          <ac:chgData name="Belle Jansen" userId="e040deb9-4e0e-4c41-91c9-4f8cc8dc20ab" providerId="ADAL" clId="{44186EDD-999E-429D-AD7F-2D54FFED7EF8}" dt="2025-07-21T10:54:22.069" v="292" actId="20577"/>
          <ac:spMkLst>
            <pc:docMk/>
            <pc:sldMk cId="3061559895" sldId="260"/>
            <ac:spMk id="2" creationId="{DFDCB83F-34D0-5412-8444-4AAD1259EF22}"/>
          </ac:spMkLst>
        </pc:spChg>
        <pc:spChg chg="mod">
          <ac:chgData name="Belle Jansen" userId="e040deb9-4e0e-4c41-91c9-4f8cc8dc20ab" providerId="ADAL" clId="{44186EDD-999E-429D-AD7F-2D54FFED7EF8}" dt="2025-07-21T10:47:09.659" v="166" actId="2711"/>
          <ac:spMkLst>
            <pc:docMk/>
            <pc:sldMk cId="3061559895" sldId="260"/>
            <ac:spMk id="3" creationId="{8C39EB00-4A0C-D0DC-7644-9676DDF7A2C6}"/>
          </ac:spMkLst>
        </pc:spChg>
        <pc:picChg chg="add del mod">
          <ac:chgData name="Belle Jansen" userId="e040deb9-4e0e-4c41-91c9-4f8cc8dc20ab" providerId="ADAL" clId="{44186EDD-999E-429D-AD7F-2D54FFED7EF8}" dt="2025-07-21T10:54:15.750" v="289" actId="478"/>
          <ac:picMkLst>
            <pc:docMk/>
            <pc:sldMk cId="3061559895" sldId="260"/>
            <ac:picMk id="4" creationId="{05687955-43F8-92ED-799E-25019F901D49}"/>
          </ac:picMkLst>
        </pc:picChg>
        <pc:picChg chg="del">
          <ac:chgData name="Belle Jansen" userId="e040deb9-4e0e-4c41-91c9-4f8cc8dc20ab" providerId="ADAL" clId="{44186EDD-999E-429D-AD7F-2D54FFED7EF8}" dt="2025-07-21T10:47:52.398" v="176" actId="478"/>
          <ac:picMkLst>
            <pc:docMk/>
            <pc:sldMk cId="3061559895" sldId="260"/>
            <ac:picMk id="5" creationId="{1064E755-177C-0C8A-8D88-11A0C30B9E4D}"/>
          </ac:picMkLst>
        </pc:picChg>
        <pc:picChg chg="add mod">
          <ac:chgData name="Belle Jansen" userId="e040deb9-4e0e-4c41-91c9-4f8cc8dc20ab" providerId="ADAL" clId="{44186EDD-999E-429D-AD7F-2D54FFED7EF8}" dt="2025-07-21T10:54:17.372" v="290"/>
          <ac:picMkLst>
            <pc:docMk/>
            <pc:sldMk cId="3061559895" sldId="260"/>
            <ac:picMk id="6" creationId="{4BEB2217-8A73-E35E-6AAC-78AB82F7FC77}"/>
          </ac:picMkLst>
        </pc:picChg>
      </pc:sldChg>
      <pc:sldChg chg="del">
        <pc:chgData name="Belle Jansen" userId="e040deb9-4e0e-4c41-91c9-4f8cc8dc20ab" providerId="ADAL" clId="{44186EDD-999E-429D-AD7F-2D54FFED7EF8}" dt="2025-07-21T10:41:45.282" v="20" actId="47"/>
        <pc:sldMkLst>
          <pc:docMk/>
          <pc:sldMk cId="1244944515" sldId="261"/>
        </pc:sldMkLst>
      </pc:sldChg>
      <pc:sldChg chg="addSp delSp modSp mod ord">
        <pc:chgData name="Belle Jansen" userId="e040deb9-4e0e-4c41-91c9-4f8cc8dc20ab" providerId="ADAL" clId="{44186EDD-999E-429D-AD7F-2D54FFED7EF8}" dt="2025-07-21T10:54:09.136" v="287" actId="1076"/>
        <pc:sldMkLst>
          <pc:docMk/>
          <pc:sldMk cId="3175970780" sldId="262"/>
        </pc:sldMkLst>
        <pc:spChg chg="mod">
          <ac:chgData name="Belle Jansen" userId="e040deb9-4e0e-4c41-91c9-4f8cc8dc20ab" providerId="ADAL" clId="{44186EDD-999E-429D-AD7F-2D54FFED7EF8}" dt="2025-07-21T10:53:51.704" v="283" actId="1076"/>
          <ac:spMkLst>
            <pc:docMk/>
            <pc:sldMk cId="3175970780" sldId="262"/>
            <ac:spMk id="2" creationId="{ED0A91B0-EB17-71A8-4CB3-24A340AD152D}"/>
          </ac:spMkLst>
        </pc:spChg>
        <pc:spChg chg="mod">
          <ac:chgData name="Belle Jansen" userId="e040deb9-4e0e-4c41-91c9-4f8cc8dc20ab" providerId="ADAL" clId="{44186EDD-999E-429D-AD7F-2D54FFED7EF8}" dt="2025-07-21T10:47:44.425" v="175" actId="2711"/>
          <ac:spMkLst>
            <pc:docMk/>
            <pc:sldMk cId="3175970780" sldId="262"/>
            <ac:spMk id="44" creationId="{9F768EE9-CA46-8965-5CE1-C374CDF43BEC}"/>
          </ac:spMkLst>
        </pc:spChg>
        <pc:spChg chg="mod">
          <ac:chgData name="Belle Jansen" userId="e040deb9-4e0e-4c41-91c9-4f8cc8dc20ab" providerId="ADAL" clId="{44186EDD-999E-429D-AD7F-2D54FFED7EF8}" dt="2025-07-21T10:47:39.566" v="174" actId="255"/>
          <ac:spMkLst>
            <pc:docMk/>
            <pc:sldMk cId="3175970780" sldId="262"/>
            <ac:spMk id="847" creationId="{E4407938-4FEE-15A3-13AE-0DD74A4B460A}"/>
          </ac:spMkLst>
        </pc:spChg>
        <pc:graphicFrameChg chg="mod">
          <ac:chgData name="Belle Jansen" userId="e040deb9-4e0e-4c41-91c9-4f8cc8dc20ab" providerId="ADAL" clId="{44186EDD-999E-429D-AD7F-2D54FFED7EF8}" dt="2025-07-21T10:54:05.739" v="286" actId="1076"/>
          <ac:graphicFrameMkLst>
            <pc:docMk/>
            <pc:sldMk cId="3175970780" sldId="262"/>
            <ac:graphicFrameMk id="6" creationId="{63AC52C4-5C4E-BE41-3EC5-3395C48B590E}"/>
          </ac:graphicFrameMkLst>
        </pc:graphicFrameChg>
        <pc:picChg chg="add mod">
          <ac:chgData name="Belle Jansen" userId="e040deb9-4e0e-4c41-91c9-4f8cc8dc20ab" providerId="ADAL" clId="{44186EDD-999E-429D-AD7F-2D54FFED7EF8}" dt="2025-07-21T10:52:47.397" v="265"/>
          <ac:picMkLst>
            <pc:docMk/>
            <pc:sldMk cId="3175970780" sldId="262"/>
            <ac:picMk id="3" creationId="{C0E7F097-BFE3-8F82-A53F-346CD6679B1B}"/>
          </ac:picMkLst>
        </pc:picChg>
        <pc:picChg chg="del mod">
          <ac:chgData name="Belle Jansen" userId="e040deb9-4e0e-4c41-91c9-4f8cc8dc20ab" providerId="ADAL" clId="{44186EDD-999E-429D-AD7F-2D54FFED7EF8}" dt="2025-07-21T10:47:21.154" v="170" actId="478"/>
          <ac:picMkLst>
            <pc:docMk/>
            <pc:sldMk cId="3175970780" sldId="262"/>
            <ac:picMk id="5" creationId="{5B67FFA6-7F40-3284-47FC-81BA568F4AEC}"/>
          </ac:picMkLst>
        </pc:picChg>
        <pc:picChg chg="mod">
          <ac:chgData name="Belle Jansen" userId="e040deb9-4e0e-4c41-91c9-4f8cc8dc20ab" providerId="ADAL" clId="{44186EDD-999E-429D-AD7F-2D54FFED7EF8}" dt="2025-07-21T10:54:09.136" v="287" actId="1076"/>
          <ac:picMkLst>
            <pc:docMk/>
            <pc:sldMk cId="3175970780" sldId="262"/>
            <ac:picMk id="833" creationId="{F933030C-F3B9-E044-8CA0-91FE3F2194FB}"/>
          </ac:picMkLst>
        </pc:picChg>
      </pc:sldChg>
      <pc:sldChg chg="addSp delSp modSp mod ord">
        <pc:chgData name="Belle Jansen" userId="e040deb9-4e0e-4c41-91c9-4f8cc8dc20ab" providerId="ADAL" clId="{44186EDD-999E-429D-AD7F-2D54FFED7EF8}" dt="2025-07-21T10:52:58.451" v="268" actId="1076"/>
        <pc:sldMkLst>
          <pc:docMk/>
          <pc:sldMk cId="4260129381" sldId="263"/>
        </pc:sldMkLst>
        <pc:spChg chg="mod">
          <ac:chgData name="Belle Jansen" userId="e040deb9-4e0e-4c41-91c9-4f8cc8dc20ab" providerId="ADAL" clId="{44186EDD-999E-429D-AD7F-2D54FFED7EF8}" dt="2025-07-21T10:52:58.451" v="268" actId="1076"/>
          <ac:spMkLst>
            <pc:docMk/>
            <pc:sldMk cId="4260129381" sldId="263"/>
            <ac:spMk id="2" creationId="{15BB266D-74F7-E097-D217-5AE3D37DA0C2}"/>
          </ac:spMkLst>
        </pc:spChg>
        <pc:spChg chg="mod">
          <ac:chgData name="Belle Jansen" userId="e040deb9-4e0e-4c41-91c9-4f8cc8dc20ab" providerId="ADAL" clId="{44186EDD-999E-429D-AD7F-2D54FFED7EF8}" dt="2025-07-21T10:50:29.012" v="237" actId="20577"/>
          <ac:spMkLst>
            <pc:docMk/>
            <pc:sldMk cId="4260129381" sldId="263"/>
            <ac:spMk id="3" creationId="{EA05DBEB-AF53-FD9B-3FBC-DFC32198B65F}"/>
          </ac:spMkLst>
        </pc:spChg>
        <pc:picChg chg="add mod">
          <ac:chgData name="Belle Jansen" userId="e040deb9-4e0e-4c41-91c9-4f8cc8dc20ab" providerId="ADAL" clId="{44186EDD-999E-429D-AD7F-2D54FFED7EF8}" dt="2025-07-21T10:52:55.638" v="267"/>
          <ac:picMkLst>
            <pc:docMk/>
            <pc:sldMk cId="4260129381" sldId="263"/>
            <ac:picMk id="4" creationId="{5EC0E821-7B53-0825-8858-CA70FC7EE168}"/>
          </ac:picMkLst>
        </pc:picChg>
        <pc:picChg chg="del">
          <ac:chgData name="Belle Jansen" userId="e040deb9-4e0e-4c41-91c9-4f8cc8dc20ab" providerId="ADAL" clId="{44186EDD-999E-429D-AD7F-2D54FFED7EF8}" dt="2025-07-21T10:49:23.061" v="223" actId="478"/>
          <ac:picMkLst>
            <pc:docMk/>
            <pc:sldMk cId="4260129381" sldId="263"/>
            <ac:picMk id="5" creationId="{D205E5EF-E4EA-918D-B53C-C8A4DB9FD680}"/>
          </ac:picMkLst>
        </pc:picChg>
      </pc:sldChg>
      <pc:sldChg chg="addSp delSp modSp mod ord">
        <pc:chgData name="Belle Jansen" userId="e040deb9-4e0e-4c41-91c9-4f8cc8dc20ab" providerId="ADAL" clId="{44186EDD-999E-429D-AD7F-2D54FFED7EF8}" dt="2025-07-21T10:53:45.001" v="282" actId="1076"/>
        <pc:sldMkLst>
          <pc:docMk/>
          <pc:sldMk cId="2984673453" sldId="264"/>
        </pc:sldMkLst>
        <pc:spChg chg="mod">
          <ac:chgData name="Belle Jansen" userId="e040deb9-4e0e-4c41-91c9-4f8cc8dc20ab" providerId="ADAL" clId="{44186EDD-999E-429D-AD7F-2D54FFED7EF8}" dt="2025-07-21T10:53:45.001" v="282" actId="1076"/>
          <ac:spMkLst>
            <pc:docMk/>
            <pc:sldMk cId="2984673453" sldId="264"/>
            <ac:spMk id="2" creationId="{2C0D8FB6-26D2-4677-4B3B-E6266F4DC890}"/>
          </ac:spMkLst>
        </pc:spChg>
        <pc:spChg chg="mod">
          <ac:chgData name="Belle Jansen" userId="e040deb9-4e0e-4c41-91c9-4f8cc8dc20ab" providerId="ADAL" clId="{44186EDD-999E-429D-AD7F-2D54FFED7EF8}" dt="2025-07-21T10:50:18.531" v="235" actId="1076"/>
          <ac:spMkLst>
            <pc:docMk/>
            <pc:sldMk cId="2984673453" sldId="264"/>
            <ac:spMk id="3" creationId="{E508F5D5-4BEB-87C8-3A5F-E2E4FB18271F}"/>
          </ac:spMkLst>
        </pc:spChg>
        <pc:picChg chg="add mod">
          <ac:chgData name="Belle Jansen" userId="e040deb9-4e0e-4c41-91c9-4f8cc8dc20ab" providerId="ADAL" clId="{44186EDD-999E-429D-AD7F-2D54FFED7EF8}" dt="2025-07-21T10:53:00.463" v="269"/>
          <ac:picMkLst>
            <pc:docMk/>
            <pc:sldMk cId="2984673453" sldId="264"/>
            <ac:picMk id="4" creationId="{186DB5B7-38BC-6BF7-FBB2-2FFCDB344B42}"/>
          </ac:picMkLst>
        </pc:picChg>
        <pc:picChg chg="del">
          <ac:chgData name="Belle Jansen" userId="e040deb9-4e0e-4c41-91c9-4f8cc8dc20ab" providerId="ADAL" clId="{44186EDD-999E-429D-AD7F-2D54FFED7EF8}" dt="2025-07-21T10:49:25.605" v="224" actId="478"/>
          <ac:picMkLst>
            <pc:docMk/>
            <pc:sldMk cId="2984673453" sldId="264"/>
            <ac:picMk id="5" creationId="{15754577-15B3-05F7-18B2-403C31361A02}"/>
          </ac:picMkLst>
        </pc:picChg>
      </pc:sldChg>
      <pc:sldChg chg="addSp delSp modSp mod ord">
        <pc:chgData name="Belle Jansen" userId="e040deb9-4e0e-4c41-91c9-4f8cc8dc20ab" providerId="ADAL" clId="{44186EDD-999E-429D-AD7F-2D54FFED7EF8}" dt="2025-07-21T10:53:09.857" v="273" actId="1076"/>
        <pc:sldMkLst>
          <pc:docMk/>
          <pc:sldMk cId="3381143915" sldId="265"/>
        </pc:sldMkLst>
        <pc:spChg chg="mod">
          <ac:chgData name="Belle Jansen" userId="e040deb9-4e0e-4c41-91c9-4f8cc8dc20ab" providerId="ADAL" clId="{44186EDD-999E-429D-AD7F-2D54FFED7EF8}" dt="2025-07-21T10:53:09.857" v="273" actId="1076"/>
          <ac:spMkLst>
            <pc:docMk/>
            <pc:sldMk cId="3381143915" sldId="265"/>
            <ac:spMk id="2" creationId="{79581711-393E-4708-1341-DAB4DB364A29}"/>
          </ac:spMkLst>
        </pc:spChg>
        <pc:spChg chg="mod">
          <ac:chgData name="Belle Jansen" userId="e040deb9-4e0e-4c41-91c9-4f8cc8dc20ab" providerId="ADAL" clId="{44186EDD-999E-429D-AD7F-2D54FFED7EF8}" dt="2025-07-21T10:49:35.662" v="226" actId="2711"/>
          <ac:spMkLst>
            <pc:docMk/>
            <pc:sldMk cId="3381143915" sldId="265"/>
            <ac:spMk id="3" creationId="{382A3008-B237-7713-3B5E-8589FE2877BE}"/>
          </ac:spMkLst>
        </pc:spChg>
        <pc:picChg chg="add mod">
          <ac:chgData name="Belle Jansen" userId="e040deb9-4e0e-4c41-91c9-4f8cc8dc20ab" providerId="ADAL" clId="{44186EDD-999E-429D-AD7F-2D54FFED7EF8}" dt="2025-07-21T10:53:06.991" v="272" actId="1076"/>
          <ac:picMkLst>
            <pc:docMk/>
            <pc:sldMk cId="3381143915" sldId="265"/>
            <ac:picMk id="4" creationId="{71C2E365-0A6A-3FAB-5A61-FEDCD1D9D7EA}"/>
          </ac:picMkLst>
        </pc:picChg>
        <pc:picChg chg="del">
          <ac:chgData name="Belle Jansen" userId="e040deb9-4e0e-4c41-91c9-4f8cc8dc20ab" providerId="ADAL" clId="{44186EDD-999E-429D-AD7F-2D54FFED7EF8}" dt="2025-07-21T10:49:36.984" v="227" actId="478"/>
          <ac:picMkLst>
            <pc:docMk/>
            <pc:sldMk cId="3381143915" sldId="265"/>
            <ac:picMk id="5" creationId="{C8A010C5-145C-54BC-99EA-A521A3B1DB80}"/>
          </ac:picMkLst>
        </pc:picChg>
      </pc:sldChg>
      <pc:sldChg chg="addSp delSp modSp mod ord">
        <pc:chgData name="Belle Jansen" userId="e040deb9-4e0e-4c41-91c9-4f8cc8dc20ab" providerId="ADAL" clId="{44186EDD-999E-429D-AD7F-2D54FFED7EF8}" dt="2025-07-21T10:53:35.996" v="281" actId="1076"/>
        <pc:sldMkLst>
          <pc:docMk/>
          <pc:sldMk cId="3380566297" sldId="266"/>
        </pc:sldMkLst>
        <pc:spChg chg="mod">
          <ac:chgData name="Belle Jansen" userId="e040deb9-4e0e-4c41-91c9-4f8cc8dc20ab" providerId="ADAL" clId="{44186EDD-999E-429D-AD7F-2D54FFED7EF8}" dt="2025-07-21T10:53:35.996" v="281" actId="1076"/>
          <ac:spMkLst>
            <pc:docMk/>
            <pc:sldMk cId="3380566297" sldId="266"/>
            <ac:spMk id="2" creationId="{0B7BB0BD-F443-4E26-59C8-DFA1B7ECF1E7}"/>
          </ac:spMkLst>
        </pc:spChg>
        <pc:spChg chg="mod">
          <ac:chgData name="Belle Jansen" userId="e040deb9-4e0e-4c41-91c9-4f8cc8dc20ab" providerId="ADAL" clId="{44186EDD-999E-429D-AD7F-2D54FFED7EF8}" dt="2025-07-21T10:50:14.323" v="234" actId="1076"/>
          <ac:spMkLst>
            <pc:docMk/>
            <pc:sldMk cId="3380566297" sldId="266"/>
            <ac:spMk id="3" creationId="{AE1C36AC-8D83-813A-59D7-E3F8E4720CD8}"/>
          </ac:spMkLst>
        </pc:spChg>
        <pc:picChg chg="add mod">
          <ac:chgData name="Belle Jansen" userId="e040deb9-4e0e-4c41-91c9-4f8cc8dc20ab" providerId="ADAL" clId="{44186EDD-999E-429D-AD7F-2D54FFED7EF8}" dt="2025-07-21T10:53:11.532" v="274"/>
          <ac:picMkLst>
            <pc:docMk/>
            <pc:sldMk cId="3380566297" sldId="266"/>
            <ac:picMk id="4" creationId="{69D78F73-32F2-E144-DFE4-9A886908C46A}"/>
          </ac:picMkLst>
        </pc:picChg>
        <pc:picChg chg="del">
          <ac:chgData name="Belle Jansen" userId="e040deb9-4e0e-4c41-91c9-4f8cc8dc20ab" providerId="ADAL" clId="{44186EDD-999E-429D-AD7F-2D54FFED7EF8}" dt="2025-07-21T10:49:43.413" v="228" actId="478"/>
          <ac:picMkLst>
            <pc:docMk/>
            <pc:sldMk cId="3380566297" sldId="266"/>
            <ac:picMk id="5" creationId="{D07A0E56-51DA-0E7F-DB6F-3EC60F1E64CF}"/>
          </ac:picMkLst>
        </pc:picChg>
      </pc:sldChg>
      <pc:sldChg chg="addSp delSp modSp mod ord">
        <pc:chgData name="Belle Jansen" userId="e040deb9-4e0e-4c41-91c9-4f8cc8dc20ab" providerId="ADAL" clId="{44186EDD-999E-429D-AD7F-2D54FFED7EF8}" dt="2025-07-21T10:53:30.693" v="280" actId="1076"/>
        <pc:sldMkLst>
          <pc:docMk/>
          <pc:sldMk cId="1326032263" sldId="267"/>
        </pc:sldMkLst>
        <pc:spChg chg="mod">
          <ac:chgData name="Belle Jansen" userId="e040deb9-4e0e-4c41-91c9-4f8cc8dc20ab" providerId="ADAL" clId="{44186EDD-999E-429D-AD7F-2D54FFED7EF8}" dt="2025-07-21T10:53:30.693" v="280" actId="1076"/>
          <ac:spMkLst>
            <pc:docMk/>
            <pc:sldMk cId="1326032263" sldId="267"/>
            <ac:spMk id="2" creationId="{9A9B38CA-C522-AD9A-2B0A-E4514953A985}"/>
          </ac:spMkLst>
        </pc:spChg>
        <pc:spChg chg="mod">
          <ac:chgData name="Belle Jansen" userId="e040deb9-4e0e-4c41-91c9-4f8cc8dc20ab" providerId="ADAL" clId="{44186EDD-999E-429D-AD7F-2D54FFED7EF8}" dt="2025-07-21T10:46:09.865" v="157" actId="2711"/>
          <ac:spMkLst>
            <pc:docMk/>
            <pc:sldMk cId="1326032263" sldId="267"/>
            <ac:spMk id="3" creationId="{1E3F3148-E292-A691-5A8E-23B17898134B}"/>
          </ac:spMkLst>
        </pc:spChg>
        <pc:picChg chg="add mod">
          <ac:chgData name="Belle Jansen" userId="e040deb9-4e0e-4c41-91c9-4f8cc8dc20ab" providerId="ADAL" clId="{44186EDD-999E-429D-AD7F-2D54FFED7EF8}" dt="2025-07-21T10:53:17.401" v="276"/>
          <ac:picMkLst>
            <pc:docMk/>
            <pc:sldMk cId="1326032263" sldId="267"/>
            <ac:picMk id="4" creationId="{19A71A90-C309-9F15-1F11-98F92516ADCB}"/>
          </ac:picMkLst>
        </pc:picChg>
        <pc:picChg chg="del mod">
          <ac:chgData name="Belle Jansen" userId="e040deb9-4e0e-4c41-91c9-4f8cc8dc20ab" providerId="ADAL" clId="{44186EDD-999E-429D-AD7F-2D54FFED7EF8}" dt="2025-07-21T10:49:52.732" v="231" actId="478"/>
          <ac:picMkLst>
            <pc:docMk/>
            <pc:sldMk cId="1326032263" sldId="267"/>
            <ac:picMk id="5" creationId="{3E774697-5408-4B8F-E580-96DB1324A952}"/>
          </ac:picMkLst>
        </pc:picChg>
      </pc:sldChg>
      <pc:sldChg chg="addSp delSp modSp mod ord">
        <pc:chgData name="Belle Jansen" userId="e040deb9-4e0e-4c41-91c9-4f8cc8dc20ab" providerId="ADAL" clId="{44186EDD-999E-429D-AD7F-2D54FFED7EF8}" dt="2025-07-21T10:53:27.226" v="279" actId="1076"/>
        <pc:sldMkLst>
          <pc:docMk/>
          <pc:sldMk cId="536008935" sldId="268"/>
        </pc:sldMkLst>
        <pc:spChg chg="mod">
          <ac:chgData name="Belle Jansen" userId="e040deb9-4e0e-4c41-91c9-4f8cc8dc20ab" providerId="ADAL" clId="{44186EDD-999E-429D-AD7F-2D54FFED7EF8}" dt="2025-07-21T10:53:27.226" v="279" actId="1076"/>
          <ac:spMkLst>
            <pc:docMk/>
            <pc:sldMk cId="536008935" sldId="268"/>
            <ac:spMk id="2" creationId="{8C782B07-5129-98C1-CCF6-DDB480DE9BFC}"/>
          </ac:spMkLst>
        </pc:spChg>
        <pc:spChg chg="mod">
          <ac:chgData name="Belle Jansen" userId="e040deb9-4e0e-4c41-91c9-4f8cc8dc20ab" providerId="ADAL" clId="{44186EDD-999E-429D-AD7F-2D54FFED7EF8}" dt="2025-07-21T10:45:38.092" v="154" actId="2711"/>
          <ac:spMkLst>
            <pc:docMk/>
            <pc:sldMk cId="536008935" sldId="268"/>
            <ac:spMk id="3" creationId="{1DCA73E4-E7DC-4662-6077-E36FE466BC5F}"/>
          </ac:spMkLst>
        </pc:spChg>
        <pc:picChg chg="add mod">
          <ac:chgData name="Belle Jansen" userId="e040deb9-4e0e-4c41-91c9-4f8cc8dc20ab" providerId="ADAL" clId="{44186EDD-999E-429D-AD7F-2D54FFED7EF8}" dt="2025-07-21T10:53:21.895" v="278"/>
          <ac:picMkLst>
            <pc:docMk/>
            <pc:sldMk cId="536008935" sldId="268"/>
            <ac:picMk id="4" creationId="{8EDFA3AE-EB29-B612-4FF7-D15B6D78C315}"/>
          </ac:picMkLst>
        </pc:picChg>
        <pc:picChg chg="del">
          <ac:chgData name="Belle Jansen" userId="e040deb9-4e0e-4c41-91c9-4f8cc8dc20ab" providerId="ADAL" clId="{44186EDD-999E-429D-AD7F-2D54FFED7EF8}" dt="2025-07-21T10:50:01.910" v="232" actId="478"/>
          <ac:picMkLst>
            <pc:docMk/>
            <pc:sldMk cId="536008935" sldId="268"/>
            <ac:picMk id="5" creationId="{9EC97528-9362-934F-0E65-C250FEF8AAF2}"/>
          </ac:picMkLst>
        </pc:picChg>
      </pc:sldChg>
      <pc:sldChg chg="del">
        <pc:chgData name="Belle Jansen" userId="e040deb9-4e0e-4c41-91c9-4f8cc8dc20ab" providerId="ADAL" clId="{44186EDD-999E-429D-AD7F-2D54FFED7EF8}" dt="2025-07-21T10:42:24.608" v="38" actId="47"/>
        <pc:sldMkLst>
          <pc:docMk/>
          <pc:sldMk cId="2726620980" sldId="269"/>
        </pc:sldMkLst>
      </pc:sldChg>
      <pc:sldChg chg="del">
        <pc:chgData name="Belle Jansen" userId="e040deb9-4e0e-4c41-91c9-4f8cc8dc20ab" providerId="ADAL" clId="{44186EDD-999E-429D-AD7F-2D54FFED7EF8}" dt="2025-07-21T10:43:35.718" v="91" actId="47"/>
        <pc:sldMkLst>
          <pc:docMk/>
          <pc:sldMk cId="286927238" sldId="270"/>
        </pc:sldMkLst>
      </pc:sldChg>
      <pc:sldChg chg="del">
        <pc:chgData name="Belle Jansen" userId="e040deb9-4e0e-4c41-91c9-4f8cc8dc20ab" providerId="ADAL" clId="{44186EDD-999E-429D-AD7F-2D54FFED7EF8}" dt="2025-07-21T10:44:18.338" v="119" actId="47"/>
        <pc:sldMkLst>
          <pc:docMk/>
          <pc:sldMk cId="1745454474" sldId="271"/>
        </pc:sldMkLst>
      </pc:sldChg>
      <pc:sldChg chg="ord">
        <pc:chgData name="Belle Jansen" userId="e040deb9-4e0e-4c41-91c9-4f8cc8dc20ab" providerId="ADAL" clId="{44186EDD-999E-429D-AD7F-2D54FFED7EF8}" dt="2025-07-21T10:45:23.526" v="152" actId="20578"/>
        <pc:sldMkLst>
          <pc:docMk/>
          <pc:sldMk cId="0" sldId="273"/>
        </pc:sldMkLst>
      </pc:sldChg>
      <pc:sldChg chg="ord">
        <pc:chgData name="Belle Jansen" userId="e040deb9-4e0e-4c41-91c9-4f8cc8dc20ab" providerId="ADAL" clId="{44186EDD-999E-429D-AD7F-2D54FFED7EF8}" dt="2025-07-21T10:45:23.526" v="152" actId="20578"/>
        <pc:sldMkLst>
          <pc:docMk/>
          <pc:sldMk cId="0" sldId="274"/>
        </pc:sldMkLst>
      </pc:sldChg>
      <pc:sldChg chg="ord">
        <pc:chgData name="Belle Jansen" userId="e040deb9-4e0e-4c41-91c9-4f8cc8dc20ab" providerId="ADAL" clId="{44186EDD-999E-429D-AD7F-2D54FFED7EF8}" dt="2025-07-21T10:45:23.526" v="152" actId="20578"/>
        <pc:sldMkLst>
          <pc:docMk/>
          <pc:sldMk cId="0" sldId="275"/>
        </pc:sldMkLst>
      </pc:sldChg>
      <pc:sldChg chg="ord">
        <pc:chgData name="Belle Jansen" userId="e040deb9-4e0e-4c41-91c9-4f8cc8dc20ab" providerId="ADAL" clId="{44186EDD-999E-429D-AD7F-2D54FFED7EF8}" dt="2025-07-21T10:45:23.526" v="152" actId="20578"/>
        <pc:sldMkLst>
          <pc:docMk/>
          <pc:sldMk cId="0" sldId="276"/>
        </pc:sldMkLst>
      </pc:sldChg>
      <pc:sldChg chg="ord">
        <pc:chgData name="Belle Jansen" userId="e040deb9-4e0e-4c41-91c9-4f8cc8dc20ab" providerId="ADAL" clId="{44186EDD-999E-429D-AD7F-2D54FFED7EF8}" dt="2025-07-21T10:45:23.526" v="152" actId="20578"/>
        <pc:sldMkLst>
          <pc:docMk/>
          <pc:sldMk cId="0" sldId="277"/>
        </pc:sldMkLst>
      </pc:sldChg>
      <pc:sldChg chg="ord">
        <pc:chgData name="Belle Jansen" userId="e040deb9-4e0e-4c41-91c9-4f8cc8dc20ab" providerId="ADAL" clId="{44186EDD-999E-429D-AD7F-2D54FFED7EF8}" dt="2025-07-21T10:45:23.526" v="152" actId="20578"/>
        <pc:sldMkLst>
          <pc:docMk/>
          <pc:sldMk cId="0" sldId="278"/>
        </pc:sldMkLst>
      </pc:sldChg>
      <pc:sldChg chg="ord">
        <pc:chgData name="Belle Jansen" userId="e040deb9-4e0e-4c41-91c9-4f8cc8dc20ab" providerId="ADAL" clId="{44186EDD-999E-429D-AD7F-2D54FFED7EF8}" dt="2025-07-21T10:45:23.526" v="152" actId="20578"/>
        <pc:sldMkLst>
          <pc:docMk/>
          <pc:sldMk cId="0" sldId="279"/>
        </pc:sldMkLst>
      </pc:sldChg>
      <pc:sldChg chg="addSp delSp modSp new mod">
        <pc:chgData name="Belle Jansen" userId="e040deb9-4e0e-4c41-91c9-4f8cc8dc20ab" providerId="ADAL" clId="{44186EDD-999E-429D-AD7F-2D54FFED7EF8}" dt="2025-07-21T10:55:32.880" v="302" actId="207"/>
        <pc:sldMkLst>
          <pc:docMk/>
          <pc:sldMk cId="1513171985" sldId="280"/>
        </pc:sldMkLst>
        <pc:spChg chg="mod">
          <ac:chgData name="Belle Jansen" userId="e040deb9-4e0e-4c41-91c9-4f8cc8dc20ab" providerId="ADAL" clId="{44186EDD-999E-429D-AD7F-2D54FFED7EF8}" dt="2025-07-21T10:55:32.880" v="302" actId="207"/>
          <ac:spMkLst>
            <pc:docMk/>
            <pc:sldMk cId="1513171985" sldId="280"/>
            <ac:spMk id="2" creationId="{9B4212FA-5017-DD93-E86C-48E05D9ABDD8}"/>
          </ac:spMkLst>
        </pc:spChg>
        <pc:spChg chg="del mod">
          <ac:chgData name="Belle Jansen" userId="e040deb9-4e0e-4c41-91c9-4f8cc8dc20ab" providerId="ADAL" clId="{44186EDD-999E-429D-AD7F-2D54FFED7EF8}" dt="2025-07-21T10:52:12.065" v="255" actId="931"/>
          <ac:spMkLst>
            <pc:docMk/>
            <pc:sldMk cId="1513171985" sldId="280"/>
            <ac:spMk id="3" creationId="{51FC3CDD-F487-ABE3-66CA-1902CAA69A40}"/>
          </ac:spMkLst>
        </pc:spChg>
        <pc:picChg chg="add mod">
          <ac:chgData name="Belle Jansen" userId="e040deb9-4e0e-4c41-91c9-4f8cc8dc20ab" providerId="ADAL" clId="{44186EDD-999E-429D-AD7F-2D54FFED7EF8}" dt="2025-07-21T10:52:29.904" v="262" actId="1076"/>
          <ac:picMkLst>
            <pc:docMk/>
            <pc:sldMk cId="1513171985" sldId="280"/>
            <ac:picMk id="5" creationId="{AE2907BE-2243-0FC2-264B-A82D1EAFE690}"/>
          </ac:picMkLst>
        </pc:picChg>
        <pc:picChg chg="add mod ord">
          <ac:chgData name="Belle Jansen" userId="e040deb9-4e0e-4c41-91c9-4f8cc8dc20ab" providerId="ADAL" clId="{44186EDD-999E-429D-AD7F-2D54FFED7EF8}" dt="2025-07-21T10:54:48.613" v="296" actId="1076"/>
          <ac:picMkLst>
            <pc:docMk/>
            <pc:sldMk cId="1513171985" sldId="280"/>
            <ac:picMk id="6" creationId="{7D7B5209-E377-7473-2D27-4968AED4A126}"/>
          </ac:picMkLst>
        </pc:picChg>
      </pc:sldChg>
      <pc:sldChg chg="del">
        <pc:chgData name="Belle Jansen" userId="e040deb9-4e0e-4c41-91c9-4f8cc8dc20ab" providerId="ADAL" clId="{44186EDD-999E-429D-AD7F-2D54FFED7EF8}" dt="2025-07-21T10:41:47.756" v="22" actId="47"/>
        <pc:sldMkLst>
          <pc:docMk/>
          <pc:sldMk cId="1974458221" sldId="280"/>
        </pc:sldMkLst>
      </pc:sldChg>
    </pc:docChg>
  </pc:docChgLst>
  <pc:docChgLst>
    <pc:chgData name="Gerbrands, M.C. (Michele)" userId="S::m.c.gerbrands@umcutrecht.nl::2aeef156-e873-4576-a313-3ed18d579920" providerId="AD" clId="Web-{4001E1E1-8CEF-4E8A-8DFF-62309E11EC9D}"/>
    <pc:docChg chg="modSld">
      <pc:chgData name="Gerbrands, M.C. (Michele)" userId="S::m.c.gerbrands@umcutrecht.nl::2aeef156-e873-4576-a313-3ed18d579920" providerId="AD" clId="Web-{4001E1E1-8CEF-4E8A-8DFF-62309E11EC9D}" dt="2024-04-08T06:44:54.117" v="2" actId="1076"/>
      <pc:docMkLst>
        <pc:docMk/>
      </pc:docMkLst>
      <pc:sldChg chg="modSp">
        <pc:chgData name="Gerbrands, M.C. (Michele)" userId="S::m.c.gerbrands@umcutrecht.nl::2aeef156-e873-4576-a313-3ed18d579920" providerId="AD" clId="Web-{4001E1E1-8CEF-4E8A-8DFF-62309E11EC9D}" dt="2024-04-08T06:44:54.117" v="2" actId="1076"/>
        <pc:sldMkLst>
          <pc:docMk/>
          <pc:sldMk cId="3175970780" sldId="262"/>
        </pc:sldMkLst>
        <pc:graphicFrameChg chg="mod">
          <ac:chgData name="Gerbrands, M.C. (Michele)" userId="S::m.c.gerbrands@umcutrecht.nl::2aeef156-e873-4576-a313-3ed18d579920" providerId="AD" clId="Web-{4001E1E1-8CEF-4E8A-8DFF-62309E11EC9D}" dt="2024-04-08T06:44:54.117" v="2" actId="1076"/>
          <ac:graphicFrameMkLst>
            <pc:docMk/>
            <pc:sldMk cId="3175970780" sldId="262"/>
            <ac:graphicFrameMk id="6" creationId="{63AC52C4-5C4E-BE41-3EC5-3395C48B590E}"/>
          </ac:graphicFrameMkLst>
        </pc:graphicFrameChg>
        <pc:picChg chg="mod">
          <ac:chgData name="Gerbrands, M.C. (Michele)" userId="S::m.c.gerbrands@umcutrecht.nl::2aeef156-e873-4576-a313-3ed18d579920" providerId="AD" clId="Web-{4001E1E1-8CEF-4E8A-8DFF-62309E11EC9D}" dt="2024-04-08T06:44:47.866" v="1" actId="1076"/>
          <ac:picMkLst>
            <pc:docMk/>
            <pc:sldMk cId="3175970780" sldId="262"/>
            <ac:picMk id="833" creationId="{F933030C-F3B9-E044-8CA0-91FE3F2194FB}"/>
          </ac:picMkLst>
        </pc:picChg>
      </pc:sldChg>
    </pc:docChg>
  </pc:docChgLst>
  <pc:docChgLst>
    <pc:chgData name="Gerbrands, M.C. (Michele)" userId="S::m.c.gerbrands@umcutrecht.nl::2aeef156-e873-4576-a313-3ed18d579920" providerId="AD" clId="Web-{28EBB106-869D-4C85-BA76-6A4BE9054278}"/>
    <pc:docChg chg="modSld">
      <pc:chgData name="Gerbrands, M.C. (Michele)" userId="S::m.c.gerbrands@umcutrecht.nl::2aeef156-e873-4576-a313-3ed18d579920" providerId="AD" clId="Web-{28EBB106-869D-4C85-BA76-6A4BE9054278}" dt="2024-04-08T06:37:19.922" v="67" actId="1076"/>
      <pc:docMkLst>
        <pc:docMk/>
      </pc:docMkLst>
      <pc:sldChg chg="modSp">
        <pc:chgData name="Gerbrands, M.C. (Michele)" userId="S::m.c.gerbrands@umcutrecht.nl::2aeef156-e873-4576-a313-3ed18d579920" providerId="AD" clId="Web-{28EBB106-869D-4C85-BA76-6A4BE9054278}" dt="2024-04-08T06:33:16.897" v="8" actId="20577"/>
        <pc:sldMkLst>
          <pc:docMk/>
          <pc:sldMk cId="285489004" sldId="257"/>
        </pc:sldMkLst>
        <pc:spChg chg="mod">
          <ac:chgData name="Gerbrands, M.C. (Michele)" userId="S::m.c.gerbrands@umcutrecht.nl::2aeef156-e873-4576-a313-3ed18d579920" providerId="AD" clId="Web-{28EBB106-869D-4C85-BA76-6A4BE9054278}" dt="2024-04-08T06:33:16.897" v="8" actId="20577"/>
          <ac:spMkLst>
            <pc:docMk/>
            <pc:sldMk cId="285489004" sldId="257"/>
            <ac:spMk id="3" creationId="{BE0714F7-8389-2276-6C76-B3997C4C484B}"/>
          </ac:spMkLst>
        </pc:spChg>
      </pc:sldChg>
      <pc:sldChg chg="addSp modSp">
        <pc:chgData name="Gerbrands, M.C. (Michele)" userId="S::m.c.gerbrands@umcutrecht.nl::2aeef156-e873-4576-a313-3ed18d579920" providerId="AD" clId="Web-{28EBB106-869D-4C85-BA76-6A4BE9054278}" dt="2024-04-08T06:35:21.230" v="31" actId="1076"/>
        <pc:sldMkLst>
          <pc:docMk/>
          <pc:sldMk cId="3175970780" sldId="262"/>
        </pc:sldMkLst>
        <pc:spChg chg="add mod">
          <ac:chgData name="Gerbrands, M.C. (Michele)" userId="S::m.c.gerbrands@umcutrecht.nl::2aeef156-e873-4576-a313-3ed18d579920" providerId="AD" clId="Web-{28EBB106-869D-4C85-BA76-6A4BE9054278}" dt="2024-04-08T06:35:21.230" v="31" actId="1076"/>
          <ac:spMkLst>
            <pc:docMk/>
            <pc:sldMk cId="3175970780" sldId="262"/>
            <ac:spMk id="44" creationId="{9F768EE9-CA46-8965-5CE1-C374CDF43BEC}"/>
          </ac:spMkLst>
        </pc:spChg>
        <pc:spChg chg="mod">
          <ac:chgData name="Gerbrands, M.C. (Michele)" userId="S::m.c.gerbrands@umcutrecht.nl::2aeef156-e873-4576-a313-3ed18d579920" providerId="AD" clId="Web-{28EBB106-869D-4C85-BA76-6A4BE9054278}" dt="2024-04-08T06:34:11.196" v="9" actId="14100"/>
          <ac:spMkLst>
            <pc:docMk/>
            <pc:sldMk cId="3175970780" sldId="262"/>
            <ac:spMk id="847" creationId="{E4407938-4FEE-15A3-13AE-0DD74A4B460A}"/>
          </ac:spMkLst>
        </pc:spChg>
        <pc:graphicFrameChg chg="mod">
          <ac:chgData name="Gerbrands, M.C. (Michele)" userId="S::m.c.gerbrands@umcutrecht.nl::2aeef156-e873-4576-a313-3ed18d579920" providerId="AD" clId="Web-{28EBB106-869D-4C85-BA76-6A4BE9054278}" dt="2024-04-08T06:34:20.259" v="11" actId="1076"/>
          <ac:graphicFrameMkLst>
            <pc:docMk/>
            <pc:sldMk cId="3175970780" sldId="262"/>
            <ac:graphicFrameMk id="6" creationId="{63AC52C4-5C4E-BE41-3EC5-3395C48B590E}"/>
          </ac:graphicFrameMkLst>
        </pc:graphicFrameChg>
        <pc:picChg chg="mod">
          <ac:chgData name="Gerbrands, M.C. (Michele)" userId="S::m.c.gerbrands@umcutrecht.nl::2aeef156-e873-4576-a313-3ed18d579920" providerId="AD" clId="Web-{28EBB106-869D-4C85-BA76-6A4BE9054278}" dt="2024-04-08T06:34:33.728" v="12" actId="1076"/>
          <ac:picMkLst>
            <pc:docMk/>
            <pc:sldMk cId="3175970780" sldId="262"/>
            <ac:picMk id="833" creationId="{F933030C-F3B9-E044-8CA0-91FE3F2194FB}"/>
          </ac:picMkLst>
        </pc:picChg>
      </pc:sldChg>
      <pc:sldChg chg="modSp">
        <pc:chgData name="Gerbrands, M.C. (Michele)" userId="S::m.c.gerbrands@umcutrecht.nl::2aeef156-e873-4576-a313-3ed18d579920" providerId="AD" clId="Web-{28EBB106-869D-4C85-BA76-6A4BE9054278}" dt="2024-04-08T06:37:19.922" v="67" actId="1076"/>
        <pc:sldMkLst>
          <pc:docMk/>
          <pc:sldMk cId="2984673453" sldId="264"/>
        </pc:sldMkLst>
        <pc:spChg chg="mod">
          <ac:chgData name="Gerbrands, M.C. (Michele)" userId="S::m.c.gerbrands@umcutrecht.nl::2aeef156-e873-4576-a313-3ed18d579920" providerId="AD" clId="Web-{28EBB106-869D-4C85-BA76-6A4BE9054278}" dt="2024-04-08T06:37:19.922" v="67" actId="1076"/>
          <ac:spMkLst>
            <pc:docMk/>
            <pc:sldMk cId="2984673453" sldId="264"/>
            <ac:spMk id="3" creationId="{E508F5D5-4BEB-87C8-3A5F-E2E4FB18271F}"/>
          </ac:spMkLst>
        </pc:spChg>
      </pc:sldChg>
    </pc:docChg>
  </pc:docChgLst>
  <pc:docChgLst>
    <pc:chgData name="Boelen, F. (Fleur)" userId="S::f.boelen@umcutrecht.nl::701af6a2-9325-499a-b7df-308c98449702" providerId="AD" clId="Web-{26BD0B1C-67A3-4A14-AA9A-E79849A4021F}"/>
    <pc:docChg chg="">
      <pc:chgData name="Boelen, F. (Fleur)" userId="S::f.boelen@umcutrecht.nl::701af6a2-9325-499a-b7df-308c98449702" providerId="AD" clId="Web-{26BD0B1C-67A3-4A14-AA9A-E79849A4021F}" dt="2024-04-04T07:21:33.309" v="2"/>
      <pc:docMkLst>
        <pc:docMk/>
      </pc:docMkLst>
      <pc:sldChg chg="delCm">
        <pc:chgData name="Boelen, F. (Fleur)" userId="S::f.boelen@umcutrecht.nl::701af6a2-9325-499a-b7df-308c98449702" providerId="AD" clId="Web-{26BD0B1C-67A3-4A14-AA9A-E79849A4021F}" dt="2024-04-04T07:20:54.401" v="1"/>
        <pc:sldMkLst>
          <pc:docMk/>
          <pc:sldMk cId="285489004" sldId="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oelen, F. (Fleur)" userId="S::f.boelen@umcutrecht.nl::701af6a2-9325-499a-b7df-308c98449702" providerId="AD" clId="Web-{26BD0B1C-67A3-4A14-AA9A-E79849A4021F}" dt="2024-04-04T07:20:54.401" v="1"/>
              <pc2:cmMkLst xmlns:pc2="http://schemas.microsoft.com/office/powerpoint/2019/9/main/command">
                <pc:docMk/>
                <pc:sldMk cId="285489004" sldId="257"/>
                <pc2:cmMk id="{061E151B-9074-F34F-B2D5-89CFF599FAB8}"/>
              </pc2:cmMkLst>
            </pc226:cmChg>
          </p:ext>
        </pc:extLst>
      </pc:sldChg>
      <pc:sldChg chg="addCm">
        <pc:chgData name="Boelen, F. (Fleur)" userId="S::f.boelen@umcutrecht.nl::701af6a2-9325-499a-b7df-308c98449702" providerId="AD" clId="Web-{26BD0B1C-67A3-4A14-AA9A-E79849A4021F}" dt="2024-04-04T07:20:41.119" v="0"/>
        <pc:sldMkLst>
          <pc:docMk/>
          <pc:sldMk cId="2577095911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oelen, F. (Fleur)" userId="S::f.boelen@umcutrecht.nl::701af6a2-9325-499a-b7df-308c98449702" providerId="AD" clId="Web-{26BD0B1C-67A3-4A14-AA9A-E79849A4021F}" dt="2024-04-04T07:20:41.119" v="0"/>
              <pc2:cmMkLst xmlns:pc2="http://schemas.microsoft.com/office/powerpoint/2019/9/main/command">
                <pc:docMk/>
                <pc:sldMk cId="2577095911" sldId="259"/>
                <pc2:cmMk id="{6BE0AE93-A0D4-498A-8F9D-B63672671E2A}"/>
              </pc2:cmMkLst>
            </pc226:cmChg>
          </p:ext>
        </pc:extLst>
      </pc:sldChg>
      <pc:sldChg chg="delCm">
        <pc:chgData name="Boelen, F. (Fleur)" userId="S::f.boelen@umcutrecht.nl::701af6a2-9325-499a-b7df-308c98449702" providerId="AD" clId="Web-{26BD0B1C-67A3-4A14-AA9A-E79849A4021F}" dt="2024-04-04T07:21:33.309" v="2"/>
        <pc:sldMkLst>
          <pc:docMk/>
          <pc:sldMk cId="2984673453" sldId="2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oelen, F. (Fleur)" userId="S::f.boelen@umcutrecht.nl::701af6a2-9325-499a-b7df-308c98449702" providerId="AD" clId="Web-{26BD0B1C-67A3-4A14-AA9A-E79849A4021F}" dt="2024-04-04T07:21:33.309" v="2"/>
              <pc2:cmMkLst xmlns:pc2="http://schemas.microsoft.com/office/powerpoint/2019/9/main/command">
                <pc:docMk/>
                <pc:sldMk cId="2984673453" sldId="264"/>
                <pc2:cmMk id="{14FE3E03-70B2-6545-9CC4-BC8B8363CFB1}"/>
              </pc2:cmMkLst>
            </pc226:cmChg>
          </p:ext>
        </pc:extLst>
      </pc:sldChg>
    </pc:docChg>
  </pc:docChgLst>
  <pc:docChgLst>
    <pc:chgData name="Boelen, F. (Fleur)" userId="S::f.boelen@umcutrecht.nl::701af6a2-9325-499a-b7df-308c98449702" providerId="AD" clId="Web-{FBEA650C-6B35-D87C-DDBB-633EA7968252}"/>
    <pc:docChg chg="modSld">
      <pc:chgData name="Boelen, F. (Fleur)" userId="S::f.boelen@umcutrecht.nl::701af6a2-9325-499a-b7df-308c98449702" providerId="AD" clId="Web-{FBEA650C-6B35-D87C-DDBB-633EA7968252}" dt="2025-01-09T10:25:22.821" v="79" actId="20577"/>
      <pc:docMkLst>
        <pc:docMk/>
      </pc:docMkLst>
      <pc:sldChg chg="modSp">
        <pc:chgData name="Boelen, F. (Fleur)" userId="S::f.boelen@umcutrecht.nl::701af6a2-9325-499a-b7df-308c98449702" providerId="AD" clId="Web-{FBEA650C-6B35-D87C-DDBB-633EA7968252}" dt="2025-01-09T10:25:22.821" v="79" actId="20577"/>
        <pc:sldMkLst>
          <pc:docMk/>
          <pc:sldMk cId="1974458221" sldId="280"/>
        </pc:sldMkLst>
        <pc:spChg chg="mod">
          <ac:chgData name="Boelen, F. (Fleur)" userId="S::f.boelen@umcutrecht.nl::701af6a2-9325-499a-b7df-308c98449702" providerId="AD" clId="Web-{FBEA650C-6B35-D87C-DDBB-633EA7968252}" dt="2025-01-09T10:25:22.821" v="79" actId="20577"/>
          <ac:spMkLst>
            <pc:docMk/>
            <pc:sldMk cId="1974458221" sldId="280"/>
            <ac:spMk id="3" creationId="{099C87F4-1F90-3C21-40BD-C953F3E679A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0DAA1-9DDF-4D05-AFAD-171D6B7C081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2F1C82-E3EE-41B0-AACB-F9CC5A07757C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Warming-up and incubation</a:t>
          </a:r>
        </a:p>
      </dgm:t>
    </dgm:pt>
    <dgm:pt modelId="{DECABACF-7CA6-4DC3-B1B8-1524DC356FF0}" type="parTrans" cxnId="{2250609F-D1C3-4628-A4E6-94793D4F9F85}">
      <dgm:prSet/>
      <dgm:spPr/>
      <dgm:t>
        <a:bodyPr/>
        <a:lstStyle/>
        <a:p>
          <a:endParaRPr lang="en-US"/>
        </a:p>
      </dgm:t>
    </dgm:pt>
    <dgm:pt modelId="{FD9FBC0F-6DD7-4FF8-AC42-95358ADB79C7}" type="sibTrans" cxnId="{2250609F-D1C3-4628-A4E6-94793D4F9F85}">
      <dgm:prSet/>
      <dgm:spPr/>
      <dgm:t>
        <a:bodyPr/>
        <a:lstStyle/>
        <a:p>
          <a:endParaRPr lang="en-US"/>
        </a:p>
      </dgm:t>
    </dgm:pt>
    <dgm:pt modelId="{27796A35-5C44-4206-A914-FAFAC76CFB83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Ideation </a:t>
          </a:r>
        </a:p>
      </dgm:t>
    </dgm:pt>
    <dgm:pt modelId="{FA5260F3-0E07-4E7A-9763-75A1DE6C7969}" type="parTrans" cxnId="{9BB3CF3B-BF75-4CC8-8AE8-3C4412B21334}">
      <dgm:prSet/>
      <dgm:spPr/>
      <dgm:t>
        <a:bodyPr/>
        <a:lstStyle/>
        <a:p>
          <a:endParaRPr lang="en-US"/>
        </a:p>
      </dgm:t>
    </dgm:pt>
    <dgm:pt modelId="{343D60BB-FDAE-4899-9418-E3F48C9D39F8}" type="sibTrans" cxnId="{9BB3CF3B-BF75-4CC8-8AE8-3C4412B21334}">
      <dgm:prSet/>
      <dgm:spPr/>
      <dgm:t>
        <a:bodyPr/>
        <a:lstStyle/>
        <a:p>
          <a:endParaRPr lang="en-US"/>
        </a:p>
      </dgm:t>
    </dgm:pt>
    <dgm:pt modelId="{358CB895-0F48-47F1-A1FB-50559996D32F}">
      <dgm:prSet phldrT="[Text]" phldr="0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Evaluation</a:t>
          </a:r>
        </a:p>
      </dgm:t>
    </dgm:pt>
    <dgm:pt modelId="{4AA02961-9921-4283-A9DD-1C2114A19C55}" type="parTrans" cxnId="{3C2B2BC5-B200-4DEE-9076-EB31A32A6A22}">
      <dgm:prSet/>
      <dgm:spPr/>
      <dgm:t>
        <a:bodyPr/>
        <a:lstStyle/>
        <a:p>
          <a:endParaRPr lang="en-US"/>
        </a:p>
      </dgm:t>
    </dgm:pt>
    <dgm:pt modelId="{C81C3EA2-6ADE-4BA9-9CAE-6087E7879087}" type="sibTrans" cxnId="{3C2B2BC5-B200-4DEE-9076-EB31A32A6A22}">
      <dgm:prSet/>
      <dgm:spPr/>
      <dgm:t>
        <a:bodyPr/>
        <a:lstStyle/>
        <a:p>
          <a:endParaRPr lang="en-US"/>
        </a:p>
      </dgm:t>
    </dgm:pt>
    <dgm:pt modelId="{A0090850-2EDA-4966-9D68-E1DE024B1DF9}">
      <dgm:prSet phldrT="[Text]" phldr="0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Selection</a:t>
          </a:r>
        </a:p>
      </dgm:t>
    </dgm:pt>
    <dgm:pt modelId="{89FA8973-C6D2-468D-84E9-821BBCBE924F}" type="parTrans" cxnId="{9C203133-613D-412F-8B43-EC853CD5837F}">
      <dgm:prSet/>
      <dgm:spPr/>
      <dgm:t>
        <a:bodyPr/>
        <a:lstStyle/>
        <a:p>
          <a:endParaRPr lang="en-US"/>
        </a:p>
      </dgm:t>
    </dgm:pt>
    <dgm:pt modelId="{B092F613-9EF8-4F4E-9DD6-EC553D4CC72A}" type="sibTrans" cxnId="{9C203133-613D-412F-8B43-EC853CD5837F}">
      <dgm:prSet/>
      <dgm:spPr/>
      <dgm:t>
        <a:bodyPr/>
        <a:lstStyle/>
        <a:p>
          <a:endParaRPr lang="en-US"/>
        </a:p>
      </dgm:t>
    </dgm:pt>
    <dgm:pt modelId="{CF8F7FC7-4E6F-43AD-9A83-804591A5A39F}">
      <dgm:prSet phldrT="[Text]" phldr="0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Reflection</a:t>
          </a:r>
        </a:p>
      </dgm:t>
    </dgm:pt>
    <dgm:pt modelId="{08396518-2547-41B2-B5DA-E99B67F35D31}" type="parTrans" cxnId="{C7A1B96E-BAA4-4DC6-B0FB-8407FA3AD964}">
      <dgm:prSet/>
      <dgm:spPr/>
      <dgm:t>
        <a:bodyPr/>
        <a:lstStyle/>
        <a:p>
          <a:endParaRPr lang="en-US"/>
        </a:p>
      </dgm:t>
    </dgm:pt>
    <dgm:pt modelId="{E85AA9C6-8E42-4450-9438-CA2F98136855}" type="sibTrans" cxnId="{C7A1B96E-BAA4-4DC6-B0FB-8407FA3AD964}">
      <dgm:prSet/>
      <dgm:spPr/>
      <dgm:t>
        <a:bodyPr/>
        <a:lstStyle/>
        <a:p>
          <a:endParaRPr lang="en-US"/>
        </a:p>
      </dgm:t>
    </dgm:pt>
    <dgm:pt modelId="{134A5A03-52E0-4875-98D4-24830BA10E69}">
      <dgm:prSet phldr="0"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Orientation topic</a:t>
          </a:r>
        </a:p>
      </dgm:t>
    </dgm:pt>
    <dgm:pt modelId="{3C85D257-F7F0-4CB6-A182-09679FDFD5BA}" type="parTrans" cxnId="{12C75F89-2E1E-4ED2-923B-FA7E9DAD8AD7}">
      <dgm:prSet/>
      <dgm:spPr/>
      <dgm:t>
        <a:bodyPr/>
        <a:lstStyle/>
        <a:p>
          <a:endParaRPr lang="nl-NL"/>
        </a:p>
      </dgm:t>
    </dgm:pt>
    <dgm:pt modelId="{3BCEAC42-17F5-46F6-B412-8FE751FCAF20}" type="sibTrans" cxnId="{12C75F89-2E1E-4ED2-923B-FA7E9DAD8AD7}">
      <dgm:prSet/>
      <dgm:spPr/>
      <dgm:t>
        <a:bodyPr/>
        <a:lstStyle/>
        <a:p>
          <a:endParaRPr lang="nl-NL"/>
        </a:p>
      </dgm:t>
    </dgm:pt>
    <dgm:pt modelId="{DBF98087-76E2-41AE-8B44-A208CCFEA988}" type="pres">
      <dgm:prSet presAssocID="{A750DAA1-9DDF-4D05-AFAD-171D6B7C0817}" presName="cycle" presStyleCnt="0">
        <dgm:presLayoutVars>
          <dgm:dir/>
          <dgm:resizeHandles val="exact"/>
        </dgm:presLayoutVars>
      </dgm:prSet>
      <dgm:spPr/>
    </dgm:pt>
    <dgm:pt modelId="{C850919D-2E97-405C-9BA2-B3F6524B45AC}" type="pres">
      <dgm:prSet presAssocID="{812F1C82-E3EE-41B0-AACB-F9CC5A07757C}" presName="dummy" presStyleCnt="0"/>
      <dgm:spPr/>
    </dgm:pt>
    <dgm:pt modelId="{34BDA968-0444-4E36-A277-9DF48C9C550D}" type="pres">
      <dgm:prSet presAssocID="{812F1C82-E3EE-41B0-AACB-F9CC5A07757C}" presName="node" presStyleLbl="revTx" presStyleIdx="0" presStyleCnt="6">
        <dgm:presLayoutVars>
          <dgm:bulletEnabled val="1"/>
        </dgm:presLayoutVars>
      </dgm:prSet>
      <dgm:spPr/>
    </dgm:pt>
    <dgm:pt modelId="{16D02B54-23BC-4E1D-9E4B-349B97C86BEC}" type="pres">
      <dgm:prSet presAssocID="{FD9FBC0F-6DD7-4FF8-AC42-95358ADB79C7}" presName="sibTrans" presStyleLbl="node1" presStyleIdx="0" presStyleCnt="6"/>
      <dgm:spPr/>
    </dgm:pt>
    <dgm:pt modelId="{844CF976-5806-4BC0-BA9F-57BD199D048F}" type="pres">
      <dgm:prSet presAssocID="{134A5A03-52E0-4875-98D4-24830BA10E69}" presName="dummy" presStyleCnt="0"/>
      <dgm:spPr/>
    </dgm:pt>
    <dgm:pt modelId="{870F68E0-1B14-4C8B-AC89-04894F61C2A5}" type="pres">
      <dgm:prSet presAssocID="{134A5A03-52E0-4875-98D4-24830BA10E69}" presName="node" presStyleLbl="revTx" presStyleIdx="1" presStyleCnt="6">
        <dgm:presLayoutVars>
          <dgm:bulletEnabled val="1"/>
        </dgm:presLayoutVars>
      </dgm:prSet>
      <dgm:spPr/>
    </dgm:pt>
    <dgm:pt modelId="{B2DCCD12-548B-47ED-992A-2E135A45B94A}" type="pres">
      <dgm:prSet presAssocID="{3BCEAC42-17F5-46F6-B412-8FE751FCAF20}" presName="sibTrans" presStyleLbl="node1" presStyleIdx="1" presStyleCnt="6"/>
      <dgm:spPr/>
    </dgm:pt>
    <dgm:pt modelId="{DA688C09-8AB9-4B75-AC7E-B927CDA88AC8}" type="pres">
      <dgm:prSet presAssocID="{27796A35-5C44-4206-A914-FAFAC76CFB83}" presName="dummy" presStyleCnt="0"/>
      <dgm:spPr/>
    </dgm:pt>
    <dgm:pt modelId="{1D9DA316-9347-4D06-8A1B-F2F117625655}" type="pres">
      <dgm:prSet presAssocID="{27796A35-5C44-4206-A914-FAFAC76CFB83}" presName="node" presStyleLbl="revTx" presStyleIdx="2" presStyleCnt="6">
        <dgm:presLayoutVars>
          <dgm:bulletEnabled val="1"/>
        </dgm:presLayoutVars>
      </dgm:prSet>
      <dgm:spPr/>
    </dgm:pt>
    <dgm:pt modelId="{C075BDFA-012C-402A-AC4E-A32CC39FCDCC}" type="pres">
      <dgm:prSet presAssocID="{343D60BB-FDAE-4899-9418-E3F48C9D39F8}" presName="sibTrans" presStyleLbl="node1" presStyleIdx="2" presStyleCnt="6"/>
      <dgm:spPr/>
    </dgm:pt>
    <dgm:pt modelId="{B29A06EC-C502-4836-9C34-42A84B975FB9}" type="pres">
      <dgm:prSet presAssocID="{358CB895-0F48-47F1-A1FB-50559996D32F}" presName="dummy" presStyleCnt="0"/>
      <dgm:spPr/>
    </dgm:pt>
    <dgm:pt modelId="{70084F91-4230-44CF-88B3-157A6EAC1ABA}" type="pres">
      <dgm:prSet presAssocID="{358CB895-0F48-47F1-A1FB-50559996D32F}" presName="node" presStyleLbl="revTx" presStyleIdx="3" presStyleCnt="6">
        <dgm:presLayoutVars>
          <dgm:bulletEnabled val="1"/>
        </dgm:presLayoutVars>
      </dgm:prSet>
      <dgm:spPr/>
    </dgm:pt>
    <dgm:pt modelId="{621D522A-CB00-4B0E-ACF5-F20B92C5CB7A}" type="pres">
      <dgm:prSet presAssocID="{C81C3EA2-6ADE-4BA9-9CAE-6087E7879087}" presName="sibTrans" presStyleLbl="node1" presStyleIdx="3" presStyleCnt="6"/>
      <dgm:spPr/>
    </dgm:pt>
    <dgm:pt modelId="{9CEC0406-CFFE-496F-9217-F3174AB8A841}" type="pres">
      <dgm:prSet presAssocID="{A0090850-2EDA-4966-9D68-E1DE024B1DF9}" presName="dummy" presStyleCnt="0"/>
      <dgm:spPr/>
    </dgm:pt>
    <dgm:pt modelId="{411C227F-73E0-4D6A-9880-320FDBC70CDE}" type="pres">
      <dgm:prSet presAssocID="{A0090850-2EDA-4966-9D68-E1DE024B1DF9}" presName="node" presStyleLbl="revTx" presStyleIdx="4" presStyleCnt="6">
        <dgm:presLayoutVars>
          <dgm:bulletEnabled val="1"/>
        </dgm:presLayoutVars>
      </dgm:prSet>
      <dgm:spPr/>
    </dgm:pt>
    <dgm:pt modelId="{7B70C92B-4D20-44FD-887D-C9060294B6B2}" type="pres">
      <dgm:prSet presAssocID="{B092F613-9EF8-4F4E-9DD6-EC553D4CC72A}" presName="sibTrans" presStyleLbl="node1" presStyleIdx="4" presStyleCnt="6"/>
      <dgm:spPr/>
    </dgm:pt>
    <dgm:pt modelId="{2588AD36-5986-4A29-8DED-84EF5BB38BD1}" type="pres">
      <dgm:prSet presAssocID="{CF8F7FC7-4E6F-43AD-9A83-804591A5A39F}" presName="dummy" presStyleCnt="0"/>
      <dgm:spPr/>
    </dgm:pt>
    <dgm:pt modelId="{32D7FC2E-FB4B-4B68-91D2-4A98D31F132B}" type="pres">
      <dgm:prSet presAssocID="{CF8F7FC7-4E6F-43AD-9A83-804591A5A39F}" presName="node" presStyleLbl="revTx" presStyleIdx="5" presStyleCnt="6">
        <dgm:presLayoutVars>
          <dgm:bulletEnabled val="1"/>
        </dgm:presLayoutVars>
      </dgm:prSet>
      <dgm:spPr/>
    </dgm:pt>
    <dgm:pt modelId="{9341849C-8C28-4A7B-A75C-75D022CC8BC5}" type="pres">
      <dgm:prSet presAssocID="{E85AA9C6-8E42-4450-9438-CA2F98136855}" presName="sibTrans" presStyleLbl="node1" presStyleIdx="5" presStyleCnt="6"/>
      <dgm:spPr/>
    </dgm:pt>
  </dgm:ptLst>
  <dgm:cxnLst>
    <dgm:cxn modelId="{613FA80E-5359-4A6D-BC0B-C92200DD46D7}" type="presOf" srcId="{343D60BB-FDAE-4899-9418-E3F48C9D39F8}" destId="{C075BDFA-012C-402A-AC4E-A32CC39FCDCC}" srcOrd="0" destOrd="0" presId="urn:microsoft.com/office/officeart/2005/8/layout/cycle1"/>
    <dgm:cxn modelId="{78E8180F-0D97-4220-B771-B464BD0AF7F6}" type="presOf" srcId="{E85AA9C6-8E42-4450-9438-CA2F98136855}" destId="{9341849C-8C28-4A7B-A75C-75D022CC8BC5}" srcOrd="0" destOrd="0" presId="urn:microsoft.com/office/officeart/2005/8/layout/cycle1"/>
    <dgm:cxn modelId="{9DB5AA12-880F-46B5-B5A3-EA32E0B80A29}" type="presOf" srcId="{C81C3EA2-6ADE-4BA9-9CAE-6087E7879087}" destId="{621D522A-CB00-4B0E-ACF5-F20B92C5CB7A}" srcOrd="0" destOrd="0" presId="urn:microsoft.com/office/officeart/2005/8/layout/cycle1"/>
    <dgm:cxn modelId="{C3EE5A2B-822B-44A1-A9AB-8F263ADE5FA4}" type="presOf" srcId="{358CB895-0F48-47F1-A1FB-50559996D32F}" destId="{70084F91-4230-44CF-88B3-157A6EAC1ABA}" srcOrd="0" destOrd="0" presId="urn:microsoft.com/office/officeart/2005/8/layout/cycle1"/>
    <dgm:cxn modelId="{9C203133-613D-412F-8B43-EC853CD5837F}" srcId="{A750DAA1-9DDF-4D05-AFAD-171D6B7C0817}" destId="{A0090850-2EDA-4966-9D68-E1DE024B1DF9}" srcOrd="4" destOrd="0" parTransId="{89FA8973-C6D2-468D-84E9-821BBCBE924F}" sibTransId="{B092F613-9EF8-4F4E-9DD6-EC553D4CC72A}"/>
    <dgm:cxn modelId="{9BB3CF3B-BF75-4CC8-8AE8-3C4412B21334}" srcId="{A750DAA1-9DDF-4D05-AFAD-171D6B7C0817}" destId="{27796A35-5C44-4206-A914-FAFAC76CFB83}" srcOrd="2" destOrd="0" parTransId="{FA5260F3-0E07-4E7A-9763-75A1DE6C7969}" sibTransId="{343D60BB-FDAE-4899-9418-E3F48C9D39F8}"/>
    <dgm:cxn modelId="{CB50CC5C-060F-405A-9073-04D049BFBD41}" type="presOf" srcId="{134A5A03-52E0-4875-98D4-24830BA10E69}" destId="{870F68E0-1B14-4C8B-AC89-04894F61C2A5}" srcOrd="0" destOrd="0" presId="urn:microsoft.com/office/officeart/2005/8/layout/cycle1"/>
    <dgm:cxn modelId="{7F0F2962-CF8A-4169-8DB8-8183C8DF6D0C}" type="presOf" srcId="{FD9FBC0F-6DD7-4FF8-AC42-95358ADB79C7}" destId="{16D02B54-23BC-4E1D-9E4B-349B97C86BEC}" srcOrd="0" destOrd="0" presId="urn:microsoft.com/office/officeart/2005/8/layout/cycle1"/>
    <dgm:cxn modelId="{E3C0DD6B-7A4C-42B9-945F-7D8910C2A822}" type="presOf" srcId="{B092F613-9EF8-4F4E-9DD6-EC553D4CC72A}" destId="{7B70C92B-4D20-44FD-887D-C9060294B6B2}" srcOrd="0" destOrd="0" presId="urn:microsoft.com/office/officeart/2005/8/layout/cycle1"/>
    <dgm:cxn modelId="{C7A1B96E-BAA4-4DC6-B0FB-8407FA3AD964}" srcId="{A750DAA1-9DDF-4D05-AFAD-171D6B7C0817}" destId="{CF8F7FC7-4E6F-43AD-9A83-804591A5A39F}" srcOrd="5" destOrd="0" parTransId="{08396518-2547-41B2-B5DA-E99B67F35D31}" sibTransId="{E85AA9C6-8E42-4450-9438-CA2F98136855}"/>
    <dgm:cxn modelId="{750DCA7C-9BCA-4418-8EBD-72135C76C42F}" type="presOf" srcId="{812F1C82-E3EE-41B0-AACB-F9CC5A07757C}" destId="{34BDA968-0444-4E36-A277-9DF48C9C550D}" srcOrd="0" destOrd="0" presId="urn:microsoft.com/office/officeart/2005/8/layout/cycle1"/>
    <dgm:cxn modelId="{12C75F89-2E1E-4ED2-923B-FA7E9DAD8AD7}" srcId="{A750DAA1-9DDF-4D05-AFAD-171D6B7C0817}" destId="{134A5A03-52E0-4875-98D4-24830BA10E69}" srcOrd="1" destOrd="0" parTransId="{3C85D257-F7F0-4CB6-A182-09679FDFD5BA}" sibTransId="{3BCEAC42-17F5-46F6-B412-8FE751FCAF20}"/>
    <dgm:cxn modelId="{8EC32398-4C0D-47DF-BBF1-45560BE2C057}" type="presOf" srcId="{A0090850-2EDA-4966-9D68-E1DE024B1DF9}" destId="{411C227F-73E0-4D6A-9880-320FDBC70CDE}" srcOrd="0" destOrd="0" presId="urn:microsoft.com/office/officeart/2005/8/layout/cycle1"/>
    <dgm:cxn modelId="{E6F74099-79A1-49E7-8C26-D1CB36B0F1FD}" type="presOf" srcId="{CF8F7FC7-4E6F-43AD-9A83-804591A5A39F}" destId="{32D7FC2E-FB4B-4B68-91D2-4A98D31F132B}" srcOrd="0" destOrd="0" presId="urn:microsoft.com/office/officeart/2005/8/layout/cycle1"/>
    <dgm:cxn modelId="{2250609F-D1C3-4628-A4E6-94793D4F9F85}" srcId="{A750DAA1-9DDF-4D05-AFAD-171D6B7C0817}" destId="{812F1C82-E3EE-41B0-AACB-F9CC5A07757C}" srcOrd="0" destOrd="0" parTransId="{DECABACF-7CA6-4DC3-B1B8-1524DC356FF0}" sibTransId="{FD9FBC0F-6DD7-4FF8-AC42-95358ADB79C7}"/>
    <dgm:cxn modelId="{3C2B2BC5-B200-4DEE-9076-EB31A32A6A22}" srcId="{A750DAA1-9DDF-4D05-AFAD-171D6B7C0817}" destId="{358CB895-0F48-47F1-A1FB-50559996D32F}" srcOrd="3" destOrd="0" parTransId="{4AA02961-9921-4283-A9DD-1C2114A19C55}" sibTransId="{C81C3EA2-6ADE-4BA9-9CAE-6087E7879087}"/>
    <dgm:cxn modelId="{97DD97D2-0158-4D06-A2BA-946CA457FAB1}" type="presOf" srcId="{A750DAA1-9DDF-4D05-AFAD-171D6B7C0817}" destId="{DBF98087-76E2-41AE-8B44-A208CCFEA988}" srcOrd="0" destOrd="0" presId="urn:microsoft.com/office/officeart/2005/8/layout/cycle1"/>
    <dgm:cxn modelId="{21F556D5-2C17-4918-B73D-4D0C5621F507}" type="presOf" srcId="{27796A35-5C44-4206-A914-FAFAC76CFB83}" destId="{1D9DA316-9347-4D06-8A1B-F2F117625655}" srcOrd="0" destOrd="0" presId="urn:microsoft.com/office/officeart/2005/8/layout/cycle1"/>
    <dgm:cxn modelId="{A7805CF1-AFF4-45D7-9081-0ACE1877FC8D}" type="presOf" srcId="{3BCEAC42-17F5-46F6-B412-8FE751FCAF20}" destId="{B2DCCD12-548B-47ED-992A-2E135A45B94A}" srcOrd="0" destOrd="0" presId="urn:microsoft.com/office/officeart/2005/8/layout/cycle1"/>
    <dgm:cxn modelId="{AC77C0C6-4F3A-4320-8C0B-D761EE28EF73}" type="presParOf" srcId="{DBF98087-76E2-41AE-8B44-A208CCFEA988}" destId="{C850919D-2E97-405C-9BA2-B3F6524B45AC}" srcOrd="0" destOrd="0" presId="urn:microsoft.com/office/officeart/2005/8/layout/cycle1"/>
    <dgm:cxn modelId="{9069918F-3F0C-405D-BA42-47DE18DF9461}" type="presParOf" srcId="{DBF98087-76E2-41AE-8B44-A208CCFEA988}" destId="{34BDA968-0444-4E36-A277-9DF48C9C550D}" srcOrd="1" destOrd="0" presId="urn:microsoft.com/office/officeart/2005/8/layout/cycle1"/>
    <dgm:cxn modelId="{7900F955-2534-488D-A396-1920A131326A}" type="presParOf" srcId="{DBF98087-76E2-41AE-8B44-A208CCFEA988}" destId="{16D02B54-23BC-4E1D-9E4B-349B97C86BEC}" srcOrd="2" destOrd="0" presId="urn:microsoft.com/office/officeart/2005/8/layout/cycle1"/>
    <dgm:cxn modelId="{18D76BF0-51AD-4B42-B2E7-7CA50C48285F}" type="presParOf" srcId="{DBF98087-76E2-41AE-8B44-A208CCFEA988}" destId="{844CF976-5806-4BC0-BA9F-57BD199D048F}" srcOrd="3" destOrd="0" presId="urn:microsoft.com/office/officeart/2005/8/layout/cycle1"/>
    <dgm:cxn modelId="{AE66AA48-8617-45E9-9EB7-5656B190DF9F}" type="presParOf" srcId="{DBF98087-76E2-41AE-8B44-A208CCFEA988}" destId="{870F68E0-1B14-4C8B-AC89-04894F61C2A5}" srcOrd="4" destOrd="0" presId="urn:microsoft.com/office/officeart/2005/8/layout/cycle1"/>
    <dgm:cxn modelId="{40097EC6-BBA8-4756-87BE-2840EE96397C}" type="presParOf" srcId="{DBF98087-76E2-41AE-8B44-A208CCFEA988}" destId="{B2DCCD12-548B-47ED-992A-2E135A45B94A}" srcOrd="5" destOrd="0" presId="urn:microsoft.com/office/officeart/2005/8/layout/cycle1"/>
    <dgm:cxn modelId="{66C5831F-568E-4EA8-AF16-90C1A29DC2AF}" type="presParOf" srcId="{DBF98087-76E2-41AE-8B44-A208CCFEA988}" destId="{DA688C09-8AB9-4B75-AC7E-B927CDA88AC8}" srcOrd="6" destOrd="0" presId="urn:microsoft.com/office/officeart/2005/8/layout/cycle1"/>
    <dgm:cxn modelId="{79910C11-3F38-4149-85A4-89058A330878}" type="presParOf" srcId="{DBF98087-76E2-41AE-8B44-A208CCFEA988}" destId="{1D9DA316-9347-4D06-8A1B-F2F117625655}" srcOrd="7" destOrd="0" presId="urn:microsoft.com/office/officeart/2005/8/layout/cycle1"/>
    <dgm:cxn modelId="{1C14C59C-305F-46C2-9E76-49CAC196209F}" type="presParOf" srcId="{DBF98087-76E2-41AE-8B44-A208CCFEA988}" destId="{C075BDFA-012C-402A-AC4E-A32CC39FCDCC}" srcOrd="8" destOrd="0" presId="urn:microsoft.com/office/officeart/2005/8/layout/cycle1"/>
    <dgm:cxn modelId="{E1B23C47-0729-46C6-936A-E60287A09005}" type="presParOf" srcId="{DBF98087-76E2-41AE-8B44-A208CCFEA988}" destId="{B29A06EC-C502-4836-9C34-42A84B975FB9}" srcOrd="9" destOrd="0" presId="urn:microsoft.com/office/officeart/2005/8/layout/cycle1"/>
    <dgm:cxn modelId="{24B6E606-2DCF-4FEE-BFA7-F06E46A6B4F2}" type="presParOf" srcId="{DBF98087-76E2-41AE-8B44-A208CCFEA988}" destId="{70084F91-4230-44CF-88B3-157A6EAC1ABA}" srcOrd="10" destOrd="0" presId="urn:microsoft.com/office/officeart/2005/8/layout/cycle1"/>
    <dgm:cxn modelId="{BD27C715-9E2B-424E-836B-DB25ACB28A96}" type="presParOf" srcId="{DBF98087-76E2-41AE-8B44-A208CCFEA988}" destId="{621D522A-CB00-4B0E-ACF5-F20B92C5CB7A}" srcOrd="11" destOrd="0" presId="urn:microsoft.com/office/officeart/2005/8/layout/cycle1"/>
    <dgm:cxn modelId="{2D286E0C-1A12-4205-93C3-A7F9A3D64DF3}" type="presParOf" srcId="{DBF98087-76E2-41AE-8B44-A208CCFEA988}" destId="{9CEC0406-CFFE-496F-9217-F3174AB8A841}" srcOrd="12" destOrd="0" presId="urn:microsoft.com/office/officeart/2005/8/layout/cycle1"/>
    <dgm:cxn modelId="{1B62D130-2082-49FF-8C95-CF1BBAFEA5D5}" type="presParOf" srcId="{DBF98087-76E2-41AE-8B44-A208CCFEA988}" destId="{411C227F-73E0-4D6A-9880-320FDBC70CDE}" srcOrd="13" destOrd="0" presId="urn:microsoft.com/office/officeart/2005/8/layout/cycle1"/>
    <dgm:cxn modelId="{D0BBDD56-CA6A-40B8-AA22-7ABFE45AECFF}" type="presParOf" srcId="{DBF98087-76E2-41AE-8B44-A208CCFEA988}" destId="{7B70C92B-4D20-44FD-887D-C9060294B6B2}" srcOrd="14" destOrd="0" presId="urn:microsoft.com/office/officeart/2005/8/layout/cycle1"/>
    <dgm:cxn modelId="{2FA5ABD2-C1B8-4EBF-B751-BE747993CAD0}" type="presParOf" srcId="{DBF98087-76E2-41AE-8B44-A208CCFEA988}" destId="{2588AD36-5986-4A29-8DED-84EF5BB38BD1}" srcOrd="15" destOrd="0" presId="urn:microsoft.com/office/officeart/2005/8/layout/cycle1"/>
    <dgm:cxn modelId="{3E7C217F-4EFF-4249-B4AC-B8789DC4676F}" type="presParOf" srcId="{DBF98087-76E2-41AE-8B44-A208CCFEA988}" destId="{32D7FC2E-FB4B-4B68-91D2-4A98D31F132B}" srcOrd="16" destOrd="0" presId="urn:microsoft.com/office/officeart/2005/8/layout/cycle1"/>
    <dgm:cxn modelId="{4A976886-8C22-4FC3-85B6-89B34BA2CA9D}" type="presParOf" srcId="{DBF98087-76E2-41AE-8B44-A208CCFEA988}" destId="{9341849C-8C28-4A7B-A75C-75D022CC8BC5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DA968-0444-4E36-A277-9DF48C9C550D}">
      <dsp:nvSpPr>
        <dsp:cNvPr id="0" name=""/>
        <dsp:cNvSpPr/>
      </dsp:nvSpPr>
      <dsp:spPr>
        <a:xfrm>
          <a:off x="2420299" y="8363"/>
          <a:ext cx="645749" cy="64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Arial" panose="020B0604020202020204" pitchFamily="34" charset="0"/>
              <a:cs typeface="Arial" panose="020B0604020202020204" pitchFamily="34" charset="0"/>
            </a:rPr>
            <a:t>Warming-up and incubation</a:t>
          </a:r>
        </a:p>
      </dsp:txBody>
      <dsp:txXfrm>
        <a:off x="2420299" y="8363"/>
        <a:ext cx="645749" cy="645749"/>
      </dsp:txXfrm>
    </dsp:sp>
    <dsp:sp modelId="{16D02B54-23BC-4E1D-9E4B-349B97C86BEC}">
      <dsp:nvSpPr>
        <dsp:cNvPr id="0" name=""/>
        <dsp:cNvSpPr/>
      </dsp:nvSpPr>
      <dsp:spPr>
        <a:xfrm>
          <a:off x="443728" y="1629"/>
          <a:ext cx="3156871" cy="3156871"/>
        </a:xfrm>
        <a:prstGeom prst="circularArrow">
          <a:avLst>
            <a:gd name="adj1" fmla="val 3989"/>
            <a:gd name="adj2" fmla="val 250216"/>
            <a:gd name="adj3" fmla="val 20573476"/>
            <a:gd name="adj4" fmla="val 18982667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F68E0-1B14-4C8B-AC89-04894F61C2A5}">
      <dsp:nvSpPr>
        <dsp:cNvPr id="0" name=""/>
        <dsp:cNvSpPr/>
      </dsp:nvSpPr>
      <dsp:spPr>
        <a:xfrm>
          <a:off x="3141310" y="1257190"/>
          <a:ext cx="645749" cy="64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Arial" panose="020B0604020202020204" pitchFamily="34" charset="0"/>
              <a:cs typeface="Arial" panose="020B0604020202020204" pitchFamily="34" charset="0"/>
            </a:rPr>
            <a:t>Orientation topic</a:t>
          </a:r>
        </a:p>
      </dsp:txBody>
      <dsp:txXfrm>
        <a:off x="3141310" y="1257190"/>
        <a:ext cx="645749" cy="645749"/>
      </dsp:txXfrm>
    </dsp:sp>
    <dsp:sp modelId="{B2DCCD12-548B-47ED-992A-2E135A45B94A}">
      <dsp:nvSpPr>
        <dsp:cNvPr id="0" name=""/>
        <dsp:cNvSpPr/>
      </dsp:nvSpPr>
      <dsp:spPr>
        <a:xfrm>
          <a:off x="443728" y="1629"/>
          <a:ext cx="3156871" cy="3156871"/>
        </a:xfrm>
        <a:prstGeom prst="circularArrow">
          <a:avLst>
            <a:gd name="adj1" fmla="val 3989"/>
            <a:gd name="adj2" fmla="val 250216"/>
            <a:gd name="adj3" fmla="val 2367117"/>
            <a:gd name="adj4" fmla="val 776308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DA316-9347-4D06-8A1B-F2F117625655}">
      <dsp:nvSpPr>
        <dsp:cNvPr id="0" name=""/>
        <dsp:cNvSpPr/>
      </dsp:nvSpPr>
      <dsp:spPr>
        <a:xfrm>
          <a:off x="2420299" y="2506017"/>
          <a:ext cx="645749" cy="64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Arial" panose="020B0604020202020204" pitchFamily="34" charset="0"/>
              <a:cs typeface="Arial" panose="020B0604020202020204" pitchFamily="34" charset="0"/>
            </a:rPr>
            <a:t>Ideation </a:t>
          </a:r>
        </a:p>
      </dsp:txBody>
      <dsp:txXfrm>
        <a:off x="2420299" y="2506017"/>
        <a:ext cx="645749" cy="645749"/>
      </dsp:txXfrm>
    </dsp:sp>
    <dsp:sp modelId="{C075BDFA-012C-402A-AC4E-A32CC39FCDCC}">
      <dsp:nvSpPr>
        <dsp:cNvPr id="0" name=""/>
        <dsp:cNvSpPr/>
      </dsp:nvSpPr>
      <dsp:spPr>
        <a:xfrm>
          <a:off x="443728" y="1629"/>
          <a:ext cx="3156871" cy="3156871"/>
        </a:xfrm>
        <a:prstGeom prst="circularArrow">
          <a:avLst>
            <a:gd name="adj1" fmla="val 3989"/>
            <a:gd name="adj2" fmla="val 250216"/>
            <a:gd name="adj3" fmla="val 6111423"/>
            <a:gd name="adj4" fmla="val 4438361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84F91-4230-44CF-88B3-157A6EAC1ABA}">
      <dsp:nvSpPr>
        <dsp:cNvPr id="0" name=""/>
        <dsp:cNvSpPr/>
      </dsp:nvSpPr>
      <dsp:spPr>
        <a:xfrm>
          <a:off x="978278" y="2506017"/>
          <a:ext cx="645749" cy="64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Arial" panose="020B0604020202020204" pitchFamily="34" charset="0"/>
              <a:cs typeface="Arial" panose="020B0604020202020204" pitchFamily="34" charset="0"/>
            </a:rPr>
            <a:t>Evaluation</a:t>
          </a:r>
        </a:p>
      </dsp:txBody>
      <dsp:txXfrm>
        <a:off x="978278" y="2506017"/>
        <a:ext cx="645749" cy="645749"/>
      </dsp:txXfrm>
    </dsp:sp>
    <dsp:sp modelId="{621D522A-CB00-4B0E-ACF5-F20B92C5CB7A}">
      <dsp:nvSpPr>
        <dsp:cNvPr id="0" name=""/>
        <dsp:cNvSpPr/>
      </dsp:nvSpPr>
      <dsp:spPr>
        <a:xfrm>
          <a:off x="443728" y="1629"/>
          <a:ext cx="3156871" cy="3156871"/>
        </a:xfrm>
        <a:prstGeom prst="circularArrow">
          <a:avLst>
            <a:gd name="adj1" fmla="val 3989"/>
            <a:gd name="adj2" fmla="val 250216"/>
            <a:gd name="adj3" fmla="val 9773476"/>
            <a:gd name="adj4" fmla="val 8182667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C227F-73E0-4D6A-9880-320FDBC70CDE}">
      <dsp:nvSpPr>
        <dsp:cNvPr id="0" name=""/>
        <dsp:cNvSpPr/>
      </dsp:nvSpPr>
      <dsp:spPr>
        <a:xfrm>
          <a:off x="257267" y="1257190"/>
          <a:ext cx="645749" cy="64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Arial" panose="020B0604020202020204" pitchFamily="34" charset="0"/>
              <a:cs typeface="Arial" panose="020B0604020202020204" pitchFamily="34" charset="0"/>
            </a:rPr>
            <a:t>Selection</a:t>
          </a:r>
        </a:p>
      </dsp:txBody>
      <dsp:txXfrm>
        <a:off x="257267" y="1257190"/>
        <a:ext cx="645749" cy="645749"/>
      </dsp:txXfrm>
    </dsp:sp>
    <dsp:sp modelId="{7B70C92B-4D20-44FD-887D-C9060294B6B2}">
      <dsp:nvSpPr>
        <dsp:cNvPr id="0" name=""/>
        <dsp:cNvSpPr/>
      </dsp:nvSpPr>
      <dsp:spPr>
        <a:xfrm>
          <a:off x="443728" y="1629"/>
          <a:ext cx="3156871" cy="3156871"/>
        </a:xfrm>
        <a:prstGeom prst="circularArrow">
          <a:avLst>
            <a:gd name="adj1" fmla="val 3989"/>
            <a:gd name="adj2" fmla="val 250216"/>
            <a:gd name="adj3" fmla="val 13167117"/>
            <a:gd name="adj4" fmla="val 11576308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D7FC2E-FB4B-4B68-91D2-4A98D31F132B}">
      <dsp:nvSpPr>
        <dsp:cNvPr id="0" name=""/>
        <dsp:cNvSpPr/>
      </dsp:nvSpPr>
      <dsp:spPr>
        <a:xfrm>
          <a:off x="978278" y="8363"/>
          <a:ext cx="645749" cy="645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Arial" panose="020B0604020202020204" pitchFamily="34" charset="0"/>
              <a:cs typeface="Arial" panose="020B0604020202020204" pitchFamily="34" charset="0"/>
            </a:rPr>
            <a:t>Reflection</a:t>
          </a:r>
        </a:p>
      </dsp:txBody>
      <dsp:txXfrm>
        <a:off x="978278" y="8363"/>
        <a:ext cx="645749" cy="645749"/>
      </dsp:txXfrm>
    </dsp:sp>
    <dsp:sp modelId="{9341849C-8C28-4A7B-A75C-75D022CC8BC5}">
      <dsp:nvSpPr>
        <dsp:cNvPr id="0" name=""/>
        <dsp:cNvSpPr/>
      </dsp:nvSpPr>
      <dsp:spPr>
        <a:xfrm>
          <a:off x="443728" y="1629"/>
          <a:ext cx="3156871" cy="3156871"/>
        </a:xfrm>
        <a:prstGeom prst="circularArrow">
          <a:avLst>
            <a:gd name="adj1" fmla="val 3989"/>
            <a:gd name="adj2" fmla="val 250216"/>
            <a:gd name="adj3" fmla="val 16911423"/>
            <a:gd name="adj4" fmla="val 15238361"/>
            <a:gd name="adj5" fmla="val 465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A764C1-0849-98BB-F834-B2DC4046B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A657D40-5B9A-C696-345A-B9CAC99A9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79EA30-55CD-E8F8-7892-85A0306B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37D22A-2F37-CC3D-AD61-EB870B143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324EE6-E97A-B6E7-E907-9F0F52572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600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25E2B-B2D3-697F-C6B5-978770A2F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22C40A6-6767-8160-DF00-0F3E7272F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B4372D-C68A-B7DC-CB78-1E1B0669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5E5E19-1C0D-1484-5621-5FD335B2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2C82FE-E3C2-DBC3-665A-CFCA30BB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271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1741D08-0E2D-26EC-3483-957C8E22C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E3D325-DA67-7B0C-C52A-412D54999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E59BD6-9634-56C4-70FC-4BBAC23D6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C7232B-5D4A-F11B-C943-53AE4BCF8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94856A-AC80-5416-E4AD-440D674F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014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ersoon in blauwe spijkerbroek en spijkerjasje tegen een effen rode en paarse muur"/>
          <p:cNvSpPr>
            <a:spLocks noGrp="1"/>
          </p:cNvSpPr>
          <p:nvPr>
            <p:ph type="pic" idx="21"/>
          </p:nvPr>
        </p:nvSpPr>
        <p:spPr>
          <a:xfrm>
            <a:off x="0" y="-633000"/>
            <a:ext cx="12192000" cy="812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20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4C95E-3E1B-AAB5-F918-5F75ED9DB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20BDA4-6082-37A2-8BC4-F322D10F7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72E268-C409-434B-91E4-E0BFBB46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21E99D-A583-B41C-2313-DC85F0E8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F51D77-6E18-AA2B-FC2C-DA12CDE0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00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44FDD-ECD1-ED7A-0238-A5AA7C9A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EC0482-132B-A20B-80D9-3FC7A40B0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A7B1F7-F27B-D56D-ABD3-A50EEF281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BA036B-457C-615D-CA59-0271048C4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AA6F30-7733-A377-3306-2D0793DF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992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486C7F-274E-FC21-1962-BF517B46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752A5-9096-D116-9749-4E42DE2CA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1A757FD-A434-6F2D-8CBE-601392B13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65AC18F-3F71-0C3B-7E41-7ED2FA38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CF08A59-6628-6209-C8F3-C78EED842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FD5609B-F4C2-774C-0E96-DA14AA56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957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7520F-2ED2-6709-CEDD-698A3A4E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CC6497D-EEEF-8D3D-653E-C82A0719F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B7BD38-84CF-A057-10B9-340CCC562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4917F1D-D40A-7D19-DFB1-F8B51DE66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A5C33D0-4D0C-F575-AAD6-F9147E8F1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AB052A6-33F6-A650-34F8-F4223FCCE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7399BD8-484D-7111-1A1B-49EDF85B4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5D9EABD-EDB5-0F0A-CAAC-D93863E5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943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7B1039-91DB-7769-4FBA-23EFDBB3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482FAC-4D51-94AB-5D1F-2920A674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7618CB8-C7CD-2E57-C02B-678C61A2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653F3DE-80F9-AF55-035F-4DEA8C6B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11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09EE8E7-394A-AA63-CA66-1CD5E998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076D957-5F85-2A5D-7059-56566B46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3BE24F-D263-B123-31D2-C98A1C85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4014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16B008-10F0-3F21-3206-A67A52AF6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C734CB-F63F-C711-7E5C-2F38A7EE7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F6C79F-3406-5B5D-3750-BC9971F09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02CE0BC-F42E-8667-DEF8-D22A2A9E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681450-BD6B-F670-53BC-2FC4706B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CF5BEB-9CAD-C97A-9133-5C3B0FFE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972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E4EC8-6397-85CA-82BC-FD5E7459B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AE56C46-5D5F-20B6-B653-E643BCB85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31265C-75BE-5C26-B725-D68E789E7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44C1F6-6B65-42E3-A685-CE0CD322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633C20-B139-2335-7140-EE75C9D6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783F5E-8623-2C31-470A-9B60B90DE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600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D018382-CBB7-C4DA-DDE3-13E4548B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8367D4-B9CB-4068-3EA0-F9849C3CB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E06264-D231-FCC0-9E17-3946B76E32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CBBE71-90BF-C047-9F80-C9B0ED324A6D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33FEE8-4344-DDF4-3E67-84D1FE36E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F181FD-97DA-D379-696C-2B88F8AFB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B71885-0394-F54D-839A-BEE1F253B6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65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20712__A7R0860.jpg" descr="20220712__A7R0860.jpg">
            <a:extLst>
              <a:ext uri="{FF2B5EF4-FFF2-40B4-BE49-F238E27FC236}">
                <a16:creationId xmlns:a16="http://schemas.microsoft.com/office/drawing/2014/main" id="{7D7B5209-E377-7473-2D27-4968AED4A1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33" b="7833"/>
          <a:stretch>
            <a:fillRect/>
          </a:stretch>
        </p:blipFill>
        <p:spPr>
          <a:xfrm>
            <a:off x="0" y="-86497"/>
            <a:ext cx="12192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B4212FA-5017-DD93-E86C-48E05D9A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59" y="1281271"/>
            <a:ext cx="9346314" cy="980016"/>
          </a:xfrm>
        </p:spPr>
        <p:txBody>
          <a:bodyPr>
            <a:normAutofit fontScale="90000"/>
          </a:bodyPr>
          <a:lstStyle/>
          <a:p>
            <a:r>
              <a:rPr lang="nl-NL" sz="7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Challenge</a:t>
            </a:r>
          </a:p>
        </p:txBody>
      </p:sp>
      <p:pic>
        <p:nvPicPr>
          <p:cNvPr id="5" name="Tijdelijke aanduiding voor inhoud 4" descr="Afbeelding met Graphics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AE2907BE-2243-0FC2-264B-A82D1EAFE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123" y="279671"/>
            <a:ext cx="3349537" cy="577506"/>
          </a:xfrm>
        </p:spPr>
      </p:pic>
    </p:spTree>
    <p:extLst>
      <p:ext uri="{BB962C8B-B14F-4D97-AF65-F5344CB8AC3E}">
        <p14:creationId xmlns:p14="http://schemas.microsoft.com/office/powerpoint/2010/main" val="1513171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CB83F-34D0-5412-8444-4AAD1259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38" y="500062"/>
            <a:ext cx="10515600" cy="1325563"/>
          </a:xfrm>
        </p:spPr>
        <p:txBody>
          <a:bodyPr/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The Challenge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39EB00-4A0C-D0DC-7644-9676DDF7A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a story</a:t>
            </a:r>
          </a:p>
          <a:p>
            <a:pPr marL="0" indent="0" fontAlgn="base">
              <a:buNone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 fontAlgn="base">
              <a:buNone/>
            </a:pPr>
            <a:r>
              <a:rPr lang="en-US" sz="2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‘Something Old, Something New, Something Borrowed, Something Blue, and Something Not Blue.’ </a:t>
            </a:r>
            <a:br>
              <a:rPr lang="nl-NL" sz="2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Spaces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can't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</a:p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photographer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and artist 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On-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coaching</a:t>
            </a:r>
          </a:p>
          <a:p>
            <a:endParaRPr lang="nl-NL" dirty="0"/>
          </a:p>
        </p:txBody>
      </p:sp>
      <p:pic>
        <p:nvPicPr>
          <p:cNvPr id="6" name="Tijdelijke aanduiding voor inhoud 4" descr="Afbeelding met Graphics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4BEB2217-8A73-E35E-6AAC-78AB82F7F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0" y="103531"/>
            <a:ext cx="3349537" cy="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59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Picture 832" descr="Why We Need to Generate Lots of Ideas - LaunchPath">
            <a:extLst>
              <a:ext uri="{FF2B5EF4-FFF2-40B4-BE49-F238E27FC236}">
                <a16:creationId xmlns:a16="http://schemas.microsoft.com/office/drawing/2014/main" id="{F933030C-F3B9-E044-8CA0-91FE3F219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899" y="4058667"/>
            <a:ext cx="5458224" cy="24575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D0A91B0-EB17-71A8-4CB3-24A340AD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02" y="501729"/>
            <a:ext cx="11219555" cy="1325563"/>
          </a:xfrm>
        </p:spPr>
        <p:txBody>
          <a:bodyPr/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Stages &amp;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and Creative Thinking Rules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3AC52C4-5C4E-BE41-3EC5-3395C48B5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736515"/>
              </p:ext>
            </p:extLst>
          </p:nvPr>
        </p:nvGraphicFramePr>
        <p:xfrm>
          <a:off x="133560" y="1771618"/>
          <a:ext cx="4044328" cy="3160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47" name="TextBox 846">
            <a:extLst>
              <a:ext uri="{FF2B5EF4-FFF2-40B4-BE49-F238E27FC236}">
                <a16:creationId xmlns:a16="http://schemas.microsoft.com/office/drawing/2014/main" id="{E4407938-4FEE-15A3-13AE-0DD74A4B460A}"/>
              </a:ext>
            </a:extLst>
          </p:cNvPr>
          <p:cNvSpPr txBox="1"/>
          <p:nvPr/>
        </p:nvSpPr>
        <p:spPr>
          <a:xfrm>
            <a:off x="4641156" y="1772451"/>
            <a:ext cx="296285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Rules: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carefully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ideas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down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Quantity above quality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Freewheel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Pollinate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28600" indent="-2286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not judge</a:t>
            </a:r>
            <a:r>
              <a:rPr lang="nl-NL" sz="2000" dirty="0">
                <a:latin typeface="Calibri"/>
                <a:cs typeface="Calibri"/>
              </a:rPr>
              <a:t> 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768EE9-CA46-8965-5CE1-C374CDF43BEC}"/>
              </a:ext>
            </a:extLst>
          </p:cNvPr>
          <p:cNvSpPr txBox="1"/>
          <p:nvPr/>
        </p:nvSpPr>
        <p:spPr>
          <a:xfrm>
            <a:off x="7504429" y="1882133"/>
            <a:ext cx="296285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Roles:</a:t>
            </a:r>
          </a:p>
          <a:p>
            <a:pPr marL="228600" indent="-2286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Moderator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  <a:p>
            <a:pPr marL="228600" indent="-2286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</p:txBody>
      </p:sp>
      <p:pic>
        <p:nvPicPr>
          <p:cNvPr id="3" name="Tijdelijke aanduiding voor inhoud 4" descr="Afbeelding met Graphics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C0E7F097-BFE3-8F82-A53F-346CD6679B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560" y="103531"/>
            <a:ext cx="3349537" cy="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7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B266D-74F7-E097-D217-5AE3D37D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0550"/>
            <a:ext cx="10515600" cy="1325563"/>
          </a:xfrm>
        </p:spPr>
        <p:txBody>
          <a:bodyPr/>
          <a:lstStyle/>
          <a:p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assignment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05DBEB-AF53-FD9B-3FBC-DFC32198B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Explanation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assignment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Creative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to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compose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teams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ijdelijke aanduiding voor inhoud 4" descr="Afbeelding met Graphics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5EC0E821-7B53-0825-8858-CA70FC7EE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0" y="103531"/>
            <a:ext cx="3349537" cy="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29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0D8FB6-26D2-4677-4B3B-E6266F4D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507"/>
            <a:ext cx="10515600" cy="1325563"/>
          </a:xfrm>
        </p:spPr>
        <p:txBody>
          <a:bodyPr/>
          <a:lstStyle/>
          <a:p>
            <a:pPr marL="0" indent="0" algn="l" rtl="0" fontAlgn="base">
              <a:buNone/>
            </a:pPr>
            <a:r>
              <a:rPr lang="en-US" sz="4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Round 1: First draft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installation</a:t>
            </a:r>
            <a:endParaRPr lang="en-US" sz="44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08F5D5-4BEB-87C8-3A5F-E2E4FB182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18" y="181353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 sz="24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Brainstorm ideas: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a mind map to create one coherent story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on your 6 individual stories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rtl="0" fontAlgn="base">
              <a:buAutoNum type="arabicPeriod"/>
            </a:pPr>
            <a:r>
              <a:rPr lang="en-US" sz="24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Prototype: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reate multiple installations &amp; take pictures with phone</a:t>
            </a:r>
          </a:p>
          <a:p>
            <a:pPr marL="457200" indent="-457200" algn="l" rtl="0" fontAlgn="base">
              <a:buAutoNum type="arabicPeriod"/>
            </a:pPr>
            <a:r>
              <a:rPr lang="en-US" sz="2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Decide: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Choose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first composition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define working title installation </a:t>
            </a:r>
          </a:p>
          <a:p>
            <a:pPr marL="457200" indent="-457200" fontAlgn="base">
              <a:buAutoNum type="arabicPeriod"/>
            </a:pPr>
            <a:r>
              <a:rPr lang="en-US" sz="2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en-US" sz="24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pictures: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Play with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perspectives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Appoint a moderator, writer and manager of the materials</a:t>
            </a:r>
          </a:p>
        </p:txBody>
      </p:sp>
      <p:pic>
        <p:nvPicPr>
          <p:cNvPr id="4" name="Tijdelijke aanduiding voor inhoud 4" descr="Afbeelding met Graphics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186DB5B7-38BC-6BF7-FBB2-2FFCDB344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0" y="103531"/>
            <a:ext cx="3349537" cy="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73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581711-393E-4708-1341-DAB4DB364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38" y="681037"/>
            <a:ext cx="10515600" cy="1325563"/>
          </a:xfrm>
        </p:spPr>
        <p:txBody>
          <a:bodyPr/>
          <a:lstStyle/>
          <a:p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Pitches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2A3008-B237-7713-3B5E-8589FE287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One-minute pitch per team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</a:p>
        </p:txBody>
      </p:sp>
      <p:pic>
        <p:nvPicPr>
          <p:cNvPr id="4" name="Tijdelijke aanduiding voor inhoud 4" descr="Afbeelding met Graphics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71C2E365-0A6A-3FAB-5A61-FEDCD1D9D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0" y="103531"/>
            <a:ext cx="3349537" cy="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4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BB0BD-F443-4E26-59C8-DFA1B7ECF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36" y="681037"/>
            <a:ext cx="10515600" cy="1325563"/>
          </a:xfrm>
        </p:spPr>
        <p:txBody>
          <a:bodyPr/>
          <a:lstStyle/>
          <a:p>
            <a:pPr marL="0" indent="0" algn="l" rtl="0" fontAlgn="base">
              <a:buNone/>
            </a:pPr>
            <a:r>
              <a:rPr lang="en-US" sz="4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Round 2: Final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stallation</a:t>
            </a:r>
            <a:endParaRPr lang="en-US" sz="44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1C36AC-8D83-813A-59D7-E3F8E472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23" y="1794283"/>
            <a:ext cx="11880191" cy="4351338"/>
          </a:xfrm>
        </p:spPr>
        <p:txBody>
          <a:bodyPr>
            <a:normAutofit/>
          </a:bodyPr>
          <a:lstStyle/>
          <a:p>
            <a:pPr marL="514350" indent="-514350" algn="l" rtl="0" fontAlgn="base">
              <a:buAutoNum type="arabicPeriod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Wildcard (optional): select one student per team to go to the thrift store</a:t>
            </a:r>
          </a:p>
          <a:p>
            <a:pPr marL="514350" indent="-514350" algn="l" rtl="0" fontAlgn="base">
              <a:buAutoNum type="arabicPeriod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of w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hat you are missing in your installation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 rtl="0" fontAlgn="base">
              <a:buAutoNum type="arabicPeriod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 of the group communicate with thrift store visitor by phone</a:t>
            </a:r>
          </a:p>
          <a:p>
            <a:pPr marL="514350" indent="-514350" algn="l" rtl="0" fontAlgn="base">
              <a:buAutoNum type="arabicPeriod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Refinement &amp; iteration of installation</a:t>
            </a:r>
          </a:p>
          <a:p>
            <a:pPr marL="514350" indent="-514350" algn="l" rtl="0" fontAlgn="base">
              <a:buAutoNum type="arabicPeriod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Prepare one-minute pitch</a:t>
            </a:r>
          </a:p>
          <a:p>
            <a:pPr marL="514350" indent="-514350" algn="l" rtl="0" fontAlgn="base">
              <a:buAutoNum type="arabicPeriod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pitches, feedback &amp; photo taking</a:t>
            </a:r>
            <a:endParaRPr lang="en-US" sz="25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ijdelijke aanduiding voor inhoud 4" descr="Afbeelding met Graphics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69D78F73-32F2-E144-DFE4-9A886908C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0" y="103531"/>
            <a:ext cx="3349537" cy="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66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B38CA-C522-AD9A-2B0A-E4514953A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98" y="590550"/>
            <a:ext cx="10515600" cy="1325563"/>
          </a:xfrm>
        </p:spPr>
        <p:txBody>
          <a:bodyPr/>
          <a:lstStyle/>
          <a:p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&amp; pitch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3F3148-E292-A691-5A8E-23B178981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pitches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ijdelijke aanduiding voor inhoud 4" descr="Afbeelding met Graphics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19A71A90-C309-9F15-1F11-98F92516A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0" y="103531"/>
            <a:ext cx="3349537" cy="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32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82B07-5129-98C1-CCF6-DDB480DE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CA73E4-E7DC-4662-6077-E36FE466B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Challenge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take-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aways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went well?</a:t>
            </a:r>
          </a:p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challenging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? How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manage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take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Tijdelijke aanduiding voor inhoud 4" descr="Afbeelding met Graphics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8EDFA3AE-EB29-B612-4FF7-D15B6D78C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0" y="103531"/>
            <a:ext cx="3349537" cy="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08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4BA5C02-B246-6504-71AF-00E084C79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95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20220710__A7R0788.jpg" descr="20220710__A7R0788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833" b="7833"/>
          <a:stretch>
            <a:fillRect/>
          </a:stretch>
        </p:blipFill>
        <p:spPr>
          <a:xfrm>
            <a:off x="-14486" y="-8136"/>
            <a:ext cx="12220903" cy="68742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20220710__A7R0788.jpg" descr="20220710__A7R0788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833" b="7833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192" name="20220710__A7R0788.jpg" descr="20220710__A7R07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63" y="2566484"/>
            <a:ext cx="5218465" cy="4176453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pic>
        <p:nvPicPr>
          <p:cNvPr id="193" name="20220710__A7R07881.jpg" descr="20220710__A7R078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260" y="397436"/>
            <a:ext cx="5131439" cy="4098106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20220712__A7R0860.jpg" descr="20220712__A7R0860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833" b="7833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20220712__A7R0860.jpg" descr="20220712__A7R0860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833" b="7833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198" name="20220712__A7R0860.jpg" descr="20220712__A7R08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48" y="2355452"/>
            <a:ext cx="5412953" cy="4331307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pic>
        <p:nvPicPr>
          <p:cNvPr id="199" name="20220712__A7R08600.jpg" descr="20220712__A7R086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529" y="821581"/>
            <a:ext cx="4698903" cy="3755494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20220629__A7R0659.jpg" descr="20220629__A7R0659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833" b="7833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20220629__A7R0659.jpg" descr="20220629__A7R0659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7833" b="7833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204" name="20220629__A7R0659.jpg" descr="20220629__A7R06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43" y="265435"/>
            <a:ext cx="5353123" cy="428325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pic>
        <p:nvPicPr>
          <p:cNvPr id="205" name="20220629__A7R06590.jpg" descr="20220629__A7R065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012" y="264248"/>
            <a:ext cx="3923875" cy="313910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20220907__A7R1106.jpg" descr="20220907__A7R1106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" b="8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208" name="20220712__A7R0948.jpg" descr="20220712__A7R09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33" y="246383"/>
            <a:ext cx="5160584" cy="344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20220707__A7R0726.jpg" descr="20220707__A7R07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489" y="710425"/>
            <a:ext cx="4081069" cy="2722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20191002__EXT0054.jpg" descr="20191002__EXT005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614" y="3835441"/>
            <a:ext cx="3571703" cy="2382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20191021__EXT0086.jpg" descr="20191021__EXT008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76" y="4450593"/>
            <a:ext cx="3194364" cy="2130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20190906__EXT0003.jpg" descr="20190906__EXT000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3947" y="4579122"/>
            <a:ext cx="2810374" cy="1873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aaaa7fb-cfe9-4b0e-9946-b1e62b3cc4f5" xsi:nil="true"/>
    <lcf76f155ced4ddcb4097134ff3c332f xmlns="544a72ab-43bf-4881-8361-ce27c06e06e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92870DB7C654CBC46B40F9ABEEE68" ma:contentTypeVersion="15" ma:contentTypeDescription="Een nieuw document maken." ma:contentTypeScope="" ma:versionID="74c46475571a21f392fab5713850bba0">
  <xsd:schema xmlns:xsd="http://www.w3.org/2001/XMLSchema" xmlns:xs="http://www.w3.org/2001/XMLSchema" xmlns:p="http://schemas.microsoft.com/office/2006/metadata/properties" xmlns:ns2="544a72ab-43bf-4881-8361-ce27c06e06e1" xmlns:ns3="3aaaa7fb-cfe9-4b0e-9946-b1e62b3cc4f5" targetNamespace="http://schemas.microsoft.com/office/2006/metadata/properties" ma:root="true" ma:fieldsID="f335b7bc866dcd2dc6b030e3569be709" ns2:_="" ns3:_="">
    <xsd:import namespace="544a72ab-43bf-4881-8361-ce27c06e06e1"/>
    <xsd:import namespace="3aaaa7fb-cfe9-4b0e-9946-b1e62b3cc4f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a72ab-43bf-4881-8361-ce27c06e06e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99b6ca76-abda-4f5c-bf70-6374a71c10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aa7fb-cfe9-4b0e-9946-b1e62b3cc4f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dac7ec9-b399-4d75-aac5-9d43346f9645}" ma:internalName="TaxCatchAll" ma:showField="CatchAllData" ma:web="3aaaa7fb-cfe9-4b0e-9946-b1e62b3cc4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9714A4-6972-49C0-82CF-1C8DABF7DCB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3aaaa7fb-cfe9-4b0e-9946-b1e62b3cc4f5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44a72ab-43bf-4881-8361-ce27c06e06e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5D282B3-120A-4F45-97B5-E2267A44B4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80640E-DAED-4EE9-83E3-22806D9FFE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4a72ab-43bf-4881-8361-ce27c06e06e1"/>
    <ds:schemaRef ds:uri="3aaaa7fb-cfe9-4b0e-9946-b1e62b3cc4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268</Words>
  <Application>Microsoft Office PowerPoint</Application>
  <PresentationFormat>Breedbeeld</PresentationFormat>
  <Paragraphs>59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Kantoorthema</vt:lpstr>
      <vt:lpstr>Creative Challenge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 Challenge</vt:lpstr>
      <vt:lpstr>Stages &amp; Roles and Creative Thinking Rules</vt:lpstr>
      <vt:lpstr>Writing assignment </vt:lpstr>
      <vt:lpstr>Round 1: First draft of installation</vt:lpstr>
      <vt:lpstr>Pitches</vt:lpstr>
      <vt:lpstr>Round 2: Final installation</vt:lpstr>
      <vt:lpstr>Final installation &amp; pitch</vt:lpstr>
      <vt:lpstr>Reflection &amp;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Boelen, F. (Fleur)</dc:creator>
  <cp:lastModifiedBy>Belle Jansen</cp:lastModifiedBy>
  <cp:revision>164</cp:revision>
  <dcterms:created xsi:type="dcterms:W3CDTF">2024-04-03T09:49:43Z</dcterms:created>
  <dcterms:modified xsi:type="dcterms:W3CDTF">2025-07-21T10:55:41Z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0x01010086A92870DB7C654CBC46B40F9ABEEE68</vt:lpwstr>
  </property>
  <property fmtid="{D5CDD505-2E9C-101B-9397-08002B2CF9AE}" pid="3" name="MediaServiceImageTags">
    <vt:lpwstr/>
  </property>
</Properties>
</file>